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4C15-BCEA-4760-AC24-859D075739BE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B14-9C8A-4A98-87EF-A74DB3A24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6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4C15-BCEA-4760-AC24-859D075739BE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B14-9C8A-4A98-87EF-A74DB3A24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33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4C15-BCEA-4760-AC24-859D075739BE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B14-9C8A-4A98-87EF-A74DB3A24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1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4C15-BCEA-4760-AC24-859D075739BE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B14-9C8A-4A98-87EF-A74DB3A24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4C15-BCEA-4760-AC24-859D075739BE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B14-9C8A-4A98-87EF-A74DB3A24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4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4C15-BCEA-4760-AC24-859D075739BE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B14-9C8A-4A98-87EF-A74DB3A24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4C15-BCEA-4760-AC24-859D075739BE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B14-9C8A-4A98-87EF-A74DB3A24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4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4C15-BCEA-4760-AC24-859D075739BE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B14-9C8A-4A98-87EF-A74DB3A24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2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4C15-BCEA-4760-AC24-859D075739BE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B14-9C8A-4A98-87EF-A74DB3A24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0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4C15-BCEA-4760-AC24-859D075739BE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B14-9C8A-4A98-87EF-A74DB3A24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9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4C15-BCEA-4760-AC24-859D075739BE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1B14-9C8A-4A98-87EF-A74DB3A24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7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64C15-BCEA-4760-AC24-859D075739BE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C1B14-9C8A-4A98-87EF-A74DB3A24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1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39203" y="2967335"/>
            <a:ext cx="79366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2200" y="215900"/>
            <a:ext cx="1046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Интерактивная игра «Собери </a:t>
            </a:r>
            <a:r>
              <a:rPr lang="ru-RU" sz="6000" b="1" i="1" dirty="0" err="1" smtClean="0">
                <a:solidFill>
                  <a:srgbClr val="FF0000"/>
                </a:solidFill>
              </a:rPr>
              <a:t>пазлы</a:t>
            </a:r>
            <a:r>
              <a:rPr lang="ru-RU" sz="6000" b="1" i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Для детей 3-4 лет</a:t>
            </a:r>
          </a:p>
          <a:p>
            <a:pPr algn="ctr"/>
            <a:endParaRPr lang="ru-RU" sz="6000" b="1" i="1" dirty="0">
              <a:solidFill>
                <a:srgbClr val="FF0000"/>
              </a:solidFill>
            </a:endParaRPr>
          </a:p>
          <a:p>
            <a:pPr algn="ctr"/>
            <a:endParaRPr lang="ru-RU" sz="6000" b="1" i="1" dirty="0" smtClean="0">
              <a:solidFill>
                <a:srgbClr val="FF0000"/>
              </a:solidFill>
            </a:endParaRPr>
          </a:p>
          <a:p>
            <a:pPr algn="r"/>
            <a:r>
              <a:rPr lang="ru-RU" sz="2000" b="1" dirty="0" smtClean="0"/>
              <a:t>Создала: Грязнова Елена Борисовна</a:t>
            </a:r>
          </a:p>
          <a:p>
            <a:pPr algn="r"/>
            <a:r>
              <a:rPr lang="ru-RU" sz="2000" b="1" dirty="0" smtClean="0"/>
              <a:t>Воспитатель</a:t>
            </a:r>
          </a:p>
          <a:p>
            <a:pPr algn="r"/>
            <a:r>
              <a:rPr lang="ru-RU" sz="2000" b="1" dirty="0" err="1" smtClean="0"/>
              <a:t>МАДОУ»Детский</a:t>
            </a:r>
            <a:r>
              <a:rPr lang="ru-RU" sz="2000" b="1" dirty="0" smtClean="0"/>
              <a:t> сад 14» г. Березники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179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850900" y="177800"/>
            <a:ext cx="10160000" cy="6388100"/>
            <a:chOff x="1331638" y="44624"/>
            <a:chExt cx="6696746" cy="66967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Прямоугольник 28"/>
            <p:cNvSpPr/>
            <p:nvPr/>
          </p:nvSpPr>
          <p:spPr>
            <a:xfrm>
              <a:off x="3563888" y="2276872"/>
              <a:ext cx="2232248" cy="2232248"/>
            </a:xfrm>
            <a:custGeom>
              <a:avLst/>
              <a:gdLst/>
              <a:ahLst/>
              <a:cxnLst/>
              <a:rect l="l" t="t" r="r" b="b"/>
              <a:pathLst>
                <a:path w="2232248" h="2232248">
                  <a:moveTo>
                    <a:pt x="0" y="0"/>
                  </a:moveTo>
                  <a:lnTo>
                    <a:pt x="1010835" y="0"/>
                  </a:lnTo>
                  <a:lnTo>
                    <a:pt x="1010835" y="160048"/>
                  </a:lnTo>
                  <a:cubicBezTo>
                    <a:pt x="881557" y="218517"/>
                    <a:pt x="792088" y="348806"/>
                    <a:pt x="792088" y="499992"/>
                  </a:cubicBezTo>
                  <a:cubicBezTo>
                    <a:pt x="792088" y="707096"/>
                    <a:pt x="959978" y="874986"/>
                    <a:pt x="1167082" y="874986"/>
                  </a:cubicBezTo>
                  <a:cubicBezTo>
                    <a:pt x="1374186" y="874986"/>
                    <a:pt x="1542076" y="707096"/>
                    <a:pt x="1542076" y="499992"/>
                  </a:cubicBezTo>
                  <a:cubicBezTo>
                    <a:pt x="1542076" y="348806"/>
                    <a:pt x="1452608" y="218517"/>
                    <a:pt x="1323330" y="160048"/>
                  </a:cubicBezTo>
                  <a:lnTo>
                    <a:pt x="1323330" y="0"/>
                  </a:lnTo>
                  <a:lnTo>
                    <a:pt x="2232248" y="0"/>
                  </a:lnTo>
                  <a:lnTo>
                    <a:pt x="2232248" y="1010835"/>
                  </a:lnTo>
                  <a:lnTo>
                    <a:pt x="2072200" y="1010835"/>
                  </a:lnTo>
                  <a:cubicBezTo>
                    <a:pt x="2013731" y="881557"/>
                    <a:pt x="1883442" y="792088"/>
                    <a:pt x="1732256" y="792088"/>
                  </a:cubicBezTo>
                  <a:cubicBezTo>
                    <a:pt x="1525152" y="792088"/>
                    <a:pt x="1357262" y="959978"/>
                    <a:pt x="1357262" y="1167082"/>
                  </a:cubicBezTo>
                  <a:cubicBezTo>
                    <a:pt x="1357262" y="1374186"/>
                    <a:pt x="1525152" y="1542076"/>
                    <a:pt x="1732256" y="1542076"/>
                  </a:cubicBezTo>
                  <a:cubicBezTo>
                    <a:pt x="1883442" y="1542076"/>
                    <a:pt x="2013731" y="1452608"/>
                    <a:pt x="2072200" y="1323330"/>
                  </a:cubicBezTo>
                  <a:lnTo>
                    <a:pt x="2232248" y="1323330"/>
                  </a:lnTo>
                  <a:lnTo>
                    <a:pt x="2232248" y="2232248"/>
                  </a:lnTo>
                  <a:lnTo>
                    <a:pt x="1221414" y="2232248"/>
                  </a:lnTo>
                  <a:lnTo>
                    <a:pt x="1221414" y="2083090"/>
                  </a:lnTo>
                  <a:cubicBezTo>
                    <a:pt x="1350692" y="2024621"/>
                    <a:pt x="1440160" y="1894332"/>
                    <a:pt x="1440160" y="1743146"/>
                  </a:cubicBezTo>
                  <a:cubicBezTo>
                    <a:pt x="1440160" y="1536042"/>
                    <a:pt x="1272270" y="1368152"/>
                    <a:pt x="1065166" y="1368152"/>
                  </a:cubicBezTo>
                  <a:cubicBezTo>
                    <a:pt x="858062" y="1368152"/>
                    <a:pt x="690172" y="1536042"/>
                    <a:pt x="690172" y="1743146"/>
                  </a:cubicBezTo>
                  <a:cubicBezTo>
                    <a:pt x="690172" y="1894332"/>
                    <a:pt x="779641" y="2024621"/>
                    <a:pt x="908919" y="2083090"/>
                  </a:cubicBezTo>
                  <a:lnTo>
                    <a:pt x="908919" y="2232248"/>
                  </a:lnTo>
                  <a:lnTo>
                    <a:pt x="0" y="2232248"/>
                  </a:lnTo>
                  <a:lnTo>
                    <a:pt x="0" y="1221414"/>
                  </a:lnTo>
                  <a:lnTo>
                    <a:pt x="160048" y="1221414"/>
                  </a:lnTo>
                  <a:cubicBezTo>
                    <a:pt x="218517" y="1350692"/>
                    <a:pt x="348806" y="1440160"/>
                    <a:pt x="499992" y="1440160"/>
                  </a:cubicBezTo>
                  <a:cubicBezTo>
                    <a:pt x="707096" y="1440160"/>
                    <a:pt x="874986" y="1272270"/>
                    <a:pt x="874986" y="1065166"/>
                  </a:cubicBezTo>
                  <a:cubicBezTo>
                    <a:pt x="874986" y="858062"/>
                    <a:pt x="707096" y="690172"/>
                    <a:pt x="499992" y="690172"/>
                  </a:cubicBezTo>
                  <a:cubicBezTo>
                    <a:pt x="348806" y="690172"/>
                    <a:pt x="218517" y="779641"/>
                    <a:pt x="160048" y="908919"/>
                  </a:cubicBezTo>
                  <a:lnTo>
                    <a:pt x="0" y="908919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19"/>
            <p:cNvSpPr/>
            <p:nvPr/>
          </p:nvSpPr>
          <p:spPr>
            <a:xfrm rot="5400000">
              <a:off x="1763687" y="-387425"/>
              <a:ext cx="2232248" cy="3096345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19"/>
            <p:cNvSpPr/>
            <p:nvPr/>
          </p:nvSpPr>
          <p:spPr>
            <a:xfrm>
              <a:off x="1331640" y="3645024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19"/>
            <p:cNvSpPr/>
            <p:nvPr/>
          </p:nvSpPr>
          <p:spPr>
            <a:xfrm rot="5400000">
              <a:off x="1326195" y="1407331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19"/>
            <p:cNvSpPr/>
            <p:nvPr/>
          </p:nvSpPr>
          <p:spPr>
            <a:xfrm rot="10800000">
              <a:off x="5796136" y="44624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19"/>
            <p:cNvSpPr/>
            <p:nvPr/>
          </p:nvSpPr>
          <p:spPr>
            <a:xfrm rot="16200000">
              <a:off x="5364088" y="4077072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9"/>
            <p:cNvSpPr/>
            <p:nvPr/>
          </p:nvSpPr>
          <p:spPr>
            <a:xfrm rot="5400000" flipH="1" flipV="1">
              <a:off x="4926595" y="2282317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9"/>
            <p:cNvSpPr/>
            <p:nvPr/>
          </p:nvSpPr>
          <p:spPr>
            <a:xfrm rot="10800000">
              <a:off x="3563888" y="44625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9"/>
            <p:cNvSpPr/>
            <p:nvPr/>
          </p:nvSpPr>
          <p:spPr>
            <a:xfrm>
              <a:off x="2688902" y="3645024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747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578508" y="0"/>
            <a:ext cx="13327426" cy="6973431"/>
            <a:chOff x="467544" y="-342196"/>
            <a:chExt cx="8784487" cy="731035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Прямоугольник 28"/>
            <p:cNvSpPr/>
            <p:nvPr/>
          </p:nvSpPr>
          <p:spPr>
            <a:xfrm>
              <a:off x="3413693" y="4391155"/>
              <a:ext cx="2232248" cy="2232247"/>
            </a:xfrm>
            <a:custGeom>
              <a:avLst/>
              <a:gdLst/>
              <a:ahLst/>
              <a:cxnLst/>
              <a:rect l="l" t="t" r="r" b="b"/>
              <a:pathLst>
                <a:path w="2232248" h="2232248">
                  <a:moveTo>
                    <a:pt x="0" y="0"/>
                  </a:moveTo>
                  <a:lnTo>
                    <a:pt x="1010835" y="0"/>
                  </a:lnTo>
                  <a:lnTo>
                    <a:pt x="1010835" y="160048"/>
                  </a:lnTo>
                  <a:cubicBezTo>
                    <a:pt x="881557" y="218517"/>
                    <a:pt x="792088" y="348806"/>
                    <a:pt x="792088" y="499992"/>
                  </a:cubicBezTo>
                  <a:cubicBezTo>
                    <a:pt x="792088" y="707096"/>
                    <a:pt x="959978" y="874986"/>
                    <a:pt x="1167082" y="874986"/>
                  </a:cubicBezTo>
                  <a:cubicBezTo>
                    <a:pt x="1374186" y="874986"/>
                    <a:pt x="1542076" y="707096"/>
                    <a:pt x="1542076" y="499992"/>
                  </a:cubicBezTo>
                  <a:cubicBezTo>
                    <a:pt x="1542076" y="348806"/>
                    <a:pt x="1452608" y="218517"/>
                    <a:pt x="1323330" y="160048"/>
                  </a:cubicBezTo>
                  <a:lnTo>
                    <a:pt x="1323330" y="0"/>
                  </a:lnTo>
                  <a:lnTo>
                    <a:pt x="2232248" y="0"/>
                  </a:lnTo>
                  <a:lnTo>
                    <a:pt x="2232248" y="1010835"/>
                  </a:lnTo>
                  <a:lnTo>
                    <a:pt x="2072200" y="1010835"/>
                  </a:lnTo>
                  <a:cubicBezTo>
                    <a:pt x="2013731" y="881557"/>
                    <a:pt x="1883442" y="792088"/>
                    <a:pt x="1732256" y="792088"/>
                  </a:cubicBezTo>
                  <a:cubicBezTo>
                    <a:pt x="1525152" y="792088"/>
                    <a:pt x="1357262" y="959978"/>
                    <a:pt x="1357262" y="1167082"/>
                  </a:cubicBezTo>
                  <a:cubicBezTo>
                    <a:pt x="1357262" y="1374186"/>
                    <a:pt x="1525152" y="1542076"/>
                    <a:pt x="1732256" y="1542076"/>
                  </a:cubicBezTo>
                  <a:cubicBezTo>
                    <a:pt x="1883442" y="1542076"/>
                    <a:pt x="2013731" y="1452608"/>
                    <a:pt x="2072200" y="1323330"/>
                  </a:cubicBezTo>
                  <a:lnTo>
                    <a:pt x="2232248" y="1323330"/>
                  </a:lnTo>
                  <a:lnTo>
                    <a:pt x="2232248" y="2232248"/>
                  </a:lnTo>
                  <a:lnTo>
                    <a:pt x="1221414" y="2232248"/>
                  </a:lnTo>
                  <a:lnTo>
                    <a:pt x="1221414" y="2083090"/>
                  </a:lnTo>
                  <a:cubicBezTo>
                    <a:pt x="1350692" y="2024621"/>
                    <a:pt x="1440160" y="1894332"/>
                    <a:pt x="1440160" y="1743146"/>
                  </a:cubicBezTo>
                  <a:cubicBezTo>
                    <a:pt x="1440160" y="1536042"/>
                    <a:pt x="1272270" y="1368152"/>
                    <a:pt x="1065166" y="1368152"/>
                  </a:cubicBezTo>
                  <a:cubicBezTo>
                    <a:pt x="858062" y="1368152"/>
                    <a:pt x="690172" y="1536042"/>
                    <a:pt x="690172" y="1743146"/>
                  </a:cubicBezTo>
                  <a:cubicBezTo>
                    <a:pt x="690172" y="1894332"/>
                    <a:pt x="779641" y="2024621"/>
                    <a:pt x="908919" y="2083090"/>
                  </a:cubicBezTo>
                  <a:lnTo>
                    <a:pt x="908919" y="2232248"/>
                  </a:lnTo>
                  <a:lnTo>
                    <a:pt x="0" y="2232248"/>
                  </a:lnTo>
                  <a:lnTo>
                    <a:pt x="0" y="1221414"/>
                  </a:lnTo>
                  <a:lnTo>
                    <a:pt x="160048" y="1221414"/>
                  </a:lnTo>
                  <a:cubicBezTo>
                    <a:pt x="218517" y="1350692"/>
                    <a:pt x="348806" y="1440160"/>
                    <a:pt x="499992" y="1440160"/>
                  </a:cubicBezTo>
                  <a:cubicBezTo>
                    <a:pt x="707096" y="1440160"/>
                    <a:pt x="874986" y="1272270"/>
                    <a:pt x="874986" y="1065166"/>
                  </a:cubicBezTo>
                  <a:cubicBezTo>
                    <a:pt x="874986" y="858062"/>
                    <a:pt x="707096" y="690172"/>
                    <a:pt x="499992" y="690172"/>
                  </a:cubicBezTo>
                  <a:cubicBezTo>
                    <a:pt x="348806" y="690172"/>
                    <a:pt x="218517" y="779641"/>
                    <a:pt x="160048" y="908919"/>
                  </a:cubicBezTo>
                  <a:lnTo>
                    <a:pt x="0" y="908919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19"/>
            <p:cNvSpPr/>
            <p:nvPr/>
          </p:nvSpPr>
          <p:spPr>
            <a:xfrm rot="5400000">
              <a:off x="1763443" y="1899238"/>
              <a:ext cx="2232247" cy="3096345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19"/>
            <p:cNvSpPr/>
            <p:nvPr/>
          </p:nvSpPr>
          <p:spPr>
            <a:xfrm>
              <a:off x="5350986" y="1763368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19"/>
            <p:cNvSpPr/>
            <p:nvPr/>
          </p:nvSpPr>
          <p:spPr>
            <a:xfrm rot="5400000">
              <a:off x="6150242" y="-336751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19"/>
            <p:cNvSpPr/>
            <p:nvPr/>
          </p:nvSpPr>
          <p:spPr>
            <a:xfrm rot="10800000">
              <a:off x="5796136" y="44624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19"/>
            <p:cNvSpPr/>
            <p:nvPr/>
          </p:nvSpPr>
          <p:spPr>
            <a:xfrm rot="16200000">
              <a:off x="899592" y="4303864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9"/>
            <p:cNvSpPr/>
            <p:nvPr/>
          </p:nvSpPr>
          <p:spPr>
            <a:xfrm rot="5400000" flipH="1" flipV="1">
              <a:off x="2749814" y="266313"/>
              <a:ext cx="3107233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9"/>
            <p:cNvSpPr/>
            <p:nvPr/>
          </p:nvSpPr>
          <p:spPr>
            <a:xfrm rot="10800000">
              <a:off x="1422583" y="-331306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9"/>
            <p:cNvSpPr/>
            <p:nvPr/>
          </p:nvSpPr>
          <p:spPr>
            <a:xfrm>
              <a:off x="5367789" y="3723564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196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168400" y="88900"/>
            <a:ext cx="9588499" cy="6769100"/>
            <a:chOff x="1331639" y="44624"/>
            <a:chExt cx="6696745" cy="66967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" name="Прямоугольник 28"/>
            <p:cNvSpPr/>
            <p:nvPr/>
          </p:nvSpPr>
          <p:spPr>
            <a:xfrm>
              <a:off x="3563888" y="2276872"/>
              <a:ext cx="2232248" cy="2232248"/>
            </a:xfrm>
            <a:custGeom>
              <a:avLst/>
              <a:gdLst/>
              <a:ahLst/>
              <a:cxnLst/>
              <a:rect l="l" t="t" r="r" b="b"/>
              <a:pathLst>
                <a:path w="2232248" h="2232248">
                  <a:moveTo>
                    <a:pt x="0" y="0"/>
                  </a:moveTo>
                  <a:lnTo>
                    <a:pt x="1010835" y="0"/>
                  </a:lnTo>
                  <a:lnTo>
                    <a:pt x="1010835" y="160048"/>
                  </a:lnTo>
                  <a:cubicBezTo>
                    <a:pt x="881557" y="218517"/>
                    <a:pt x="792088" y="348806"/>
                    <a:pt x="792088" y="499992"/>
                  </a:cubicBezTo>
                  <a:cubicBezTo>
                    <a:pt x="792088" y="707096"/>
                    <a:pt x="959978" y="874986"/>
                    <a:pt x="1167082" y="874986"/>
                  </a:cubicBezTo>
                  <a:cubicBezTo>
                    <a:pt x="1374186" y="874986"/>
                    <a:pt x="1542076" y="707096"/>
                    <a:pt x="1542076" y="499992"/>
                  </a:cubicBezTo>
                  <a:cubicBezTo>
                    <a:pt x="1542076" y="348806"/>
                    <a:pt x="1452608" y="218517"/>
                    <a:pt x="1323330" y="160048"/>
                  </a:cubicBezTo>
                  <a:lnTo>
                    <a:pt x="1323330" y="0"/>
                  </a:lnTo>
                  <a:lnTo>
                    <a:pt x="2232248" y="0"/>
                  </a:lnTo>
                  <a:lnTo>
                    <a:pt x="2232248" y="1010835"/>
                  </a:lnTo>
                  <a:lnTo>
                    <a:pt x="2072200" y="1010835"/>
                  </a:lnTo>
                  <a:cubicBezTo>
                    <a:pt x="2013731" y="881557"/>
                    <a:pt x="1883442" y="792088"/>
                    <a:pt x="1732256" y="792088"/>
                  </a:cubicBezTo>
                  <a:cubicBezTo>
                    <a:pt x="1525152" y="792088"/>
                    <a:pt x="1357262" y="959978"/>
                    <a:pt x="1357262" y="1167082"/>
                  </a:cubicBezTo>
                  <a:cubicBezTo>
                    <a:pt x="1357262" y="1374186"/>
                    <a:pt x="1525152" y="1542076"/>
                    <a:pt x="1732256" y="1542076"/>
                  </a:cubicBezTo>
                  <a:cubicBezTo>
                    <a:pt x="1883442" y="1542076"/>
                    <a:pt x="2013731" y="1452608"/>
                    <a:pt x="2072200" y="1323330"/>
                  </a:cubicBezTo>
                  <a:lnTo>
                    <a:pt x="2232248" y="1323330"/>
                  </a:lnTo>
                  <a:lnTo>
                    <a:pt x="2232248" y="2232248"/>
                  </a:lnTo>
                  <a:lnTo>
                    <a:pt x="1221414" y="2232248"/>
                  </a:lnTo>
                  <a:lnTo>
                    <a:pt x="1221414" y="2083090"/>
                  </a:lnTo>
                  <a:cubicBezTo>
                    <a:pt x="1350692" y="2024621"/>
                    <a:pt x="1440160" y="1894332"/>
                    <a:pt x="1440160" y="1743146"/>
                  </a:cubicBezTo>
                  <a:cubicBezTo>
                    <a:pt x="1440160" y="1536042"/>
                    <a:pt x="1272270" y="1368152"/>
                    <a:pt x="1065166" y="1368152"/>
                  </a:cubicBezTo>
                  <a:cubicBezTo>
                    <a:pt x="858062" y="1368152"/>
                    <a:pt x="690172" y="1536042"/>
                    <a:pt x="690172" y="1743146"/>
                  </a:cubicBezTo>
                  <a:cubicBezTo>
                    <a:pt x="690172" y="1894332"/>
                    <a:pt x="779641" y="2024621"/>
                    <a:pt x="908919" y="2083090"/>
                  </a:cubicBezTo>
                  <a:lnTo>
                    <a:pt x="908919" y="2232248"/>
                  </a:lnTo>
                  <a:lnTo>
                    <a:pt x="0" y="2232248"/>
                  </a:lnTo>
                  <a:lnTo>
                    <a:pt x="0" y="1221414"/>
                  </a:lnTo>
                  <a:lnTo>
                    <a:pt x="160048" y="1221414"/>
                  </a:lnTo>
                  <a:cubicBezTo>
                    <a:pt x="218517" y="1350692"/>
                    <a:pt x="348806" y="1440160"/>
                    <a:pt x="499992" y="1440160"/>
                  </a:cubicBezTo>
                  <a:cubicBezTo>
                    <a:pt x="707096" y="1440160"/>
                    <a:pt x="874986" y="1272270"/>
                    <a:pt x="874986" y="1065166"/>
                  </a:cubicBezTo>
                  <a:cubicBezTo>
                    <a:pt x="874986" y="858062"/>
                    <a:pt x="707096" y="690172"/>
                    <a:pt x="499992" y="690172"/>
                  </a:cubicBezTo>
                  <a:cubicBezTo>
                    <a:pt x="348806" y="690172"/>
                    <a:pt x="218517" y="779641"/>
                    <a:pt x="160048" y="908919"/>
                  </a:cubicBezTo>
                  <a:lnTo>
                    <a:pt x="0" y="908919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19"/>
            <p:cNvSpPr/>
            <p:nvPr/>
          </p:nvSpPr>
          <p:spPr>
            <a:xfrm rot="5400000">
              <a:off x="1763688" y="-387425"/>
              <a:ext cx="2232248" cy="3096345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19"/>
            <p:cNvSpPr/>
            <p:nvPr/>
          </p:nvSpPr>
          <p:spPr>
            <a:xfrm>
              <a:off x="1331640" y="3645024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19"/>
            <p:cNvSpPr/>
            <p:nvPr/>
          </p:nvSpPr>
          <p:spPr>
            <a:xfrm rot="5400000">
              <a:off x="1326195" y="1407331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9"/>
            <p:cNvSpPr/>
            <p:nvPr/>
          </p:nvSpPr>
          <p:spPr>
            <a:xfrm rot="10800000">
              <a:off x="5796136" y="44624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9"/>
            <p:cNvSpPr/>
            <p:nvPr/>
          </p:nvSpPr>
          <p:spPr>
            <a:xfrm rot="16200000">
              <a:off x="5364088" y="4077072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9"/>
            <p:cNvSpPr/>
            <p:nvPr/>
          </p:nvSpPr>
          <p:spPr>
            <a:xfrm rot="5400000" flipH="1" flipV="1">
              <a:off x="4926595" y="2282317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9"/>
            <p:cNvSpPr/>
            <p:nvPr/>
          </p:nvSpPr>
          <p:spPr>
            <a:xfrm rot="10800000">
              <a:off x="3563888" y="44625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9"/>
            <p:cNvSpPr/>
            <p:nvPr/>
          </p:nvSpPr>
          <p:spPr>
            <a:xfrm>
              <a:off x="2688902" y="3645024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514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46941" y="446563"/>
            <a:ext cx="13325920" cy="6769099"/>
            <a:chOff x="-652180" y="-117740"/>
            <a:chExt cx="11787796" cy="798515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Прямоугольник 28"/>
            <p:cNvSpPr/>
            <p:nvPr/>
          </p:nvSpPr>
          <p:spPr>
            <a:xfrm>
              <a:off x="3167917" y="2456410"/>
              <a:ext cx="2232248" cy="2232248"/>
            </a:xfrm>
            <a:custGeom>
              <a:avLst/>
              <a:gdLst/>
              <a:ahLst/>
              <a:cxnLst/>
              <a:rect l="l" t="t" r="r" b="b"/>
              <a:pathLst>
                <a:path w="2232248" h="2232248">
                  <a:moveTo>
                    <a:pt x="0" y="0"/>
                  </a:moveTo>
                  <a:lnTo>
                    <a:pt x="1010835" y="0"/>
                  </a:lnTo>
                  <a:lnTo>
                    <a:pt x="1010835" y="160048"/>
                  </a:lnTo>
                  <a:cubicBezTo>
                    <a:pt x="881557" y="218517"/>
                    <a:pt x="792088" y="348806"/>
                    <a:pt x="792088" y="499992"/>
                  </a:cubicBezTo>
                  <a:cubicBezTo>
                    <a:pt x="792088" y="707096"/>
                    <a:pt x="959978" y="874986"/>
                    <a:pt x="1167082" y="874986"/>
                  </a:cubicBezTo>
                  <a:cubicBezTo>
                    <a:pt x="1374186" y="874986"/>
                    <a:pt x="1542076" y="707096"/>
                    <a:pt x="1542076" y="499992"/>
                  </a:cubicBezTo>
                  <a:cubicBezTo>
                    <a:pt x="1542076" y="348806"/>
                    <a:pt x="1452608" y="218517"/>
                    <a:pt x="1323330" y="160048"/>
                  </a:cubicBezTo>
                  <a:lnTo>
                    <a:pt x="1323330" y="0"/>
                  </a:lnTo>
                  <a:lnTo>
                    <a:pt x="2232248" y="0"/>
                  </a:lnTo>
                  <a:lnTo>
                    <a:pt x="2232248" y="1010835"/>
                  </a:lnTo>
                  <a:lnTo>
                    <a:pt x="2072200" y="1010835"/>
                  </a:lnTo>
                  <a:cubicBezTo>
                    <a:pt x="2013731" y="881557"/>
                    <a:pt x="1883442" y="792088"/>
                    <a:pt x="1732256" y="792088"/>
                  </a:cubicBezTo>
                  <a:cubicBezTo>
                    <a:pt x="1525152" y="792088"/>
                    <a:pt x="1357262" y="959978"/>
                    <a:pt x="1357262" y="1167082"/>
                  </a:cubicBezTo>
                  <a:cubicBezTo>
                    <a:pt x="1357262" y="1374186"/>
                    <a:pt x="1525152" y="1542076"/>
                    <a:pt x="1732256" y="1542076"/>
                  </a:cubicBezTo>
                  <a:cubicBezTo>
                    <a:pt x="1883442" y="1542076"/>
                    <a:pt x="2013731" y="1452608"/>
                    <a:pt x="2072200" y="1323330"/>
                  </a:cubicBezTo>
                  <a:lnTo>
                    <a:pt x="2232248" y="1323330"/>
                  </a:lnTo>
                  <a:lnTo>
                    <a:pt x="2232248" y="2232248"/>
                  </a:lnTo>
                  <a:lnTo>
                    <a:pt x="1221414" y="2232248"/>
                  </a:lnTo>
                  <a:lnTo>
                    <a:pt x="1221414" y="2083090"/>
                  </a:lnTo>
                  <a:cubicBezTo>
                    <a:pt x="1350692" y="2024621"/>
                    <a:pt x="1440160" y="1894332"/>
                    <a:pt x="1440160" y="1743146"/>
                  </a:cubicBezTo>
                  <a:cubicBezTo>
                    <a:pt x="1440160" y="1536042"/>
                    <a:pt x="1272270" y="1368152"/>
                    <a:pt x="1065166" y="1368152"/>
                  </a:cubicBezTo>
                  <a:cubicBezTo>
                    <a:pt x="858062" y="1368152"/>
                    <a:pt x="690172" y="1536042"/>
                    <a:pt x="690172" y="1743146"/>
                  </a:cubicBezTo>
                  <a:cubicBezTo>
                    <a:pt x="690172" y="1894332"/>
                    <a:pt x="779641" y="2024621"/>
                    <a:pt x="908919" y="2083090"/>
                  </a:cubicBezTo>
                  <a:lnTo>
                    <a:pt x="908919" y="2232248"/>
                  </a:lnTo>
                  <a:lnTo>
                    <a:pt x="0" y="2232248"/>
                  </a:lnTo>
                  <a:lnTo>
                    <a:pt x="0" y="1221414"/>
                  </a:lnTo>
                  <a:lnTo>
                    <a:pt x="160048" y="1221414"/>
                  </a:lnTo>
                  <a:cubicBezTo>
                    <a:pt x="218517" y="1350692"/>
                    <a:pt x="348806" y="1440160"/>
                    <a:pt x="499992" y="1440160"/>
                  </a:cubicBezTo>
                  <a:cubicBezTo>
                    <a:pt x="707096" y="1440160"/>
                    <a:pt x="874986" y="1272270"/>
                    <a:pt x="874986" y="1065166"/>
                  </a:cubicBezTo>
                  <a:cubicBezTo>
                    <a:pt x="874986" y="858062"/>
                    <a:pt x="707096" y="690172"/>
                    <a:pt x="499992" y="690172"/>
                  </a:cubicBezTo>
                  <a:cubicBezTo>
                    <a:pt x="348806" y="690172"/>
                    <a:pt x="218517" y="779641"/>
                    <a:pt x="160048" y="908919"/>
                  </a:cubicBezTo>
                  <a:lnTo>
                    <a:pt x="0" y="908919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19"/>
            <p:cNvSpPr/>
            <p:nvPr/>
          </p:nvSpPr>
          <p:spPr>
            <a:xfrm rot="5400000">
              <a:off x="7420062" y="3222899"/>
              <a:ext cx="2232248" cy="3096345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19"/>
            <p:cNvSpPr/>
            <p:nvPr/>
          </p:nvSpPr>
          <p:spPr>
            <a:xfrm>
              <a:off x="894146" y="4459136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19"/>
            <p:cNvSpPr/>
            <p:nvPr/>
          </p:nvSpPr>
          <p:spPr>
            <a:xfrm rot="5400000">
              <a:off x="8033827" y="135125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19"/>
            <p:cNvSpPr/>
            <p:nvPr/>
          </p:nvSpPr>
          <p:spPr>
            <a:xfrm rot="10800000">
              <a:off x="-652180" y="2456410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9"/>
            <p:cNvSpPr/>
            <p:nvPr/>
          </p:nvSpPr>
          <p:spPr>
            <a:xfrm rot="16200000">
              <a:off x="3380649" y="-549788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9"/>
            <p:cNvSpPr/>
            <p:nvPr/>
          </p:nvSpPr>
          <p:spPr>
            <a:xfrm rot="5400000" flipH="1" flipV="1">
              <a:off x="229767" y="100330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9"/>
            <p:cNvSpPr/>
            <p:nvPr/>
          </p:nvSpPr>
          <p:spPr>
            <a:xfrm rot="10800000">
              <a:off x="4585125" y="4771071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9"/>
            <p:cNvSpPr/>
            <p:nvPr/>
          </p:nvSpPr>
          <p:spPr>
            <a:xfrm>
              <a:off x="5166102" y="222983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4880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95301" y="228600"/>
            <a:ext cx="10071100" cy="6311899"/>
            <a:chOff x="1331637" y="44623"/>
            <a:chExt cx="6696747" cy="669674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" name="Прямоугольник 28"/>
            <p:cNvSpPr/>
            <p:nvPr/>
          </p:nvSpPr>
          <p:spPr>
            <a:xfrm>
              <a:off x="3563888" y="2276872"/>
              <a:ext cx="2232248" cy="2232248"/>
            </a:xfrm>
            <a:custGeom>
              <a:avLst/>
              <a:gdLst/>
              <a:ahLst/>
              <a:cxnLst/>
              <a:rect l="l" t="t" r="r" b="b"/>
              <a:pathLst>
                <a:path w="2232248" h="2232248">
                  <a:moveTo>
                    <a:pt x="0" y="0"/>
                  </a:moveTo>
                  <a:lnTo>
                    <a:pt x="1010835" y="0"/>
                  </a:lnTo>
                  <a:lnTo>
                    <a:pt x="1010835" y="160048"/>
                  </a:lnTo>
                  <a:cubicBezTo>
                    <a:pt x="881557" y="218517"/>
                    <a:pt x="792088" y="348806"/>
                    <a:pt x="792088" y="499992"/>
                  </a:cubicBezTo>
                  <a:cubicBezTo>
                    <a:pt x="792088" y="707096"/>
                    <a:pt x="959978" y="874986"/>
                    <a:pt x="1167082" y="874986"/>
                  </a:cubicBezTo>
                  <a:cubicBezTo>
                    <a:pt x="1374186" y="874986"/>
                    <a:pt x="1542076" y="707096"/>
                    <a:pt x="1542076" y="499992"/>
                  </a:cubicBezTo>
                  <a:cubicBezTo>
                    <a:pt x="1542076" y="348806"/>
                    <a:pt x="1452608" y="218517"/>
                    <a:pt x="1323330" y="160048"/>
                  </a:cubicBezTo>
                  <a:lnTo>
                    <a:pt x="1323330" y="0"/>
                  </a:lnTo>
                  <a:lnTo>
                    <a:pt x="2232248" y="0"/>
                  </a:lnTo>
                  <a:lnTo>
                    <a:pt x="2232248" y="1010835"/>
                  </a:lnTo>
                  <a:lnTo>
                    <a:pt x="2072200" y="1010835"/>
                  </a:lnTo>
                  <a:cubicBezTo>
                    <a:pt x="2013731" y="881557"/>
                    <a:pt x="1883442" y="792088"/>
                    <a:pt x="1732256" y="792088"/>
                  </a:cubicBezTo>
                  <a:cubicBezTo>
                    <a:pt x="1525152" y="792088"/>
                    <a:pt x="1357262" y="959978"/>
                    <a:pt x="1357262" y="1167082"/>
                  </a:cubicBezTo>
                  <a:cubicBezTo>
                    <a:pt x="1357262" y="1374186"/>
                    <a:pt x="1525152" y="1542076"/>
                    <a:pt x="1732256" y="1542076"/>
                  </a:cubicBezTo>
                  <a:cubicBezTo>
                    <a:pt x="1883442" y="1542076"/>
                    <a:pt x="2013731" y="1452608"/>
                    <a:pt x="2072200" y="1323330"/>
                  </a:cubicBezTo>
                  <a:lnTo>
                    <a:pt x="2232248" y="1323330"/>
                  </a:lnTo>
                  <a:lnTo>
                    <a:pt x="2232248" y="2232248"/>
                  </a:lnTo>
                  <a:lnTo>
                    <a:pt x="1221414" y="2232248"/>
                  </a:lnTo>
                  <a:lnTo>
                    <a:pt x="1221414" y="2083090"/>
                  </a:lnTo>
                  <a:cubicBezTo>
                    <a:pt x="1350692" y="2024621"/>
                    <a:pt x="1440160" y="1894332"/>
                    <a:pt x="1440160" y="1743146"/>
                  </a:cubicBezTo>
                  <a:cubicBezTo>
                    <a:pt x="1440160" y="1536042"/>
                    <a:pt x="1272270" y="1368152"/>
                    <a:pt x="1065166" y="1368152"/>
                  </a:cubicBezTo>
                  <a:cubicBezTo>
                    <a:pt x="858062" y="1368152"/>
                    <a:pt x="690172" y="1536042"/>
                    <a:pt x="690172" y="1743146"/>
                  </a:cubicBezTo>
                  <a:cubicBezTo>
                    <a:pt x="690172" y="1894332"/>
                    <a:pt x="779641" y="2024621"/>
                    <a:pt x="908919" y="2083090"/>
                  </a:cubicBezTo>
                  <a:lnTo>
                    <a:pt x="908919" y="2232248"/>
                  </a:lnTo>
                  <a:lnTo>
                    <a:pt x="0" y="2232248"/>
                  </a:lnTo>
                  <a:lnTo>
                    <a:pt x="0" y="1221414"/>
                  </a:lnTo>
                  <a:lnTo>
                    <a:pt x="160048" y="1221414"/>
                  </a:lnTo>
                  <a:cubicBezTo>
                    <a:pt x="218517" y="1350692"/>
                    <a:pt x="348806" y="1440160"/>
                    <a:pt x="499992" y="1440160"/>
                  </a:cubicBezTo>
                  <a:cubicBezTo>
                    <a:pt x="707096" y="1440160"/>
                    <a:pt x="874986" y="1272270"/>
                    <a:pt x="874986" y="1065166"/>
                  </a:cubicBezTo>
                  <a:cubicBezTo>
                    <a:pt x="874986" y="858062"/>
                    <a:pt x="707096" y="690172"/>
                    <a:pt x="499992" y="690172"/>
                  </a:cubicBezTo>
                  <a:cubicBezTo>
                    <a:pt x="348806" y="690172"/>
                    <a:pt x="218517" y="779641"/>
                    <a:pt x="160048" y="908919"/>
                  </a:cubicBezTo>
                  <a:lnTo>
                    <a:pt x="0" y="908919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19"/>
            <p:cNvSpPr/>
            <p:nvPr/>
          </p:nvSpPr>
          <p:spPr>
            <a:xfrm rot="5400000">
              <a:off x="1763686" y="-387426"/>
              <a:ext cx="2232248" cy="3096345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19"/>
            <p:cNvSpPr/>
            <p:nvPr/>
          </p:nvSpPr>
          <p:spPr>
            <a:xfrm>
              <a:off x="1331640" y="3645024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19"/>
            <p:cNvSpPr/>
            <p:nvPr/>
          </p:nvSpPr>
          <p:spPr>
            <a:xfrm rot="5400000">
              <a:off x="1326195" y="1407331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9"/>
            <p:cNvSpPr/>
            <p:nvPr/>
          </p:nvSpPr>
          <p:spPr>
            <a:xfrm rot="10800000">
              <a:off x="5796136" y="44624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9"/>
            <p:cNvSpPr/>
            <p:nvPr/>
          </p:nvSpPr>
          <p:spPr>
            <a:xfrm rot="16200000">
              <a:off x="5364088" y="4077072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9"/>
            <p:cNvSpPr/>
            <p:nvPr/>
          </p:nvSpPr>
          <p:spPr>
            <a:xfrm rot="5400000" flipH="1" flipV="1">
              <a:off x="4926595" y="2282317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9"/>
            <p:cNvSpPr/>
            <p:nvPr/>
          </p:nvSpPr>
          <p:spPr>
            <a:xfrm rot="10800000">
              <a:off x="3563888" y="44625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9"/>
            <p:cNvSpPr/>
            <p:nvPr/>
          </p:nvSpPr>
          <p:spPr>
            <a:xfrm>
              <a:off x="2688902" y="3645024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34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363189" y="321053"/>
            <a:ext cx="13457092" cy="6709318"/>
            <a:chOff x="-136874" y="21444"/>
            <a:chExt cx="10065196" cy="711839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Прямоугольник 28"/>
            <p:cNvSpPr/>
            <p:nvPr/>
          </p:nvSpPr>
          <p:spPr>
            <a:xfrm>
              <a:off x="6441981" y="2324032"/>
              <a:ext cx="2232248" cy="2232248"/>
            </a:xfrm>
            <a:custGeom>
              <a:avLst/>
              <a:gdLst/>
              <a:ahLst/>
              <a:cxnLst/>
              <a:rect l="l" t="t" r="r" b="b"/>
              <a:pathLst>
                <a:path w="2232248" h="2232248">
                  <a:moveTo>
                    <a:pt x="0" y="0"/>
                  </a:moveTo>
                  <a:lnTo>
                    <a:pt x="1010835" y="0"/>
                  </a:lnTo>
                  <a:lnTo>
                    <a:pt x="1010835" y="160048"/>
                  </a:lnTo>
                  <a:cubicBezTo>
                    <a:pt x="881557" y="218517"/>
                    <a:pt x="792088" y="348806"/>
                    <a:pt x="792088" y="499992"/>
                  </a:cubicBezTo>
                  <a:cubicBezTo>
                    <a:pt x="792088" y="707096"/>
                    <a:pt x="959978" y="874986"/>
                    <a:pt x="1167082" y="874986"/>
                  </a:cubicBezTo>
                  <a:cubicBezTo>
                    <a:pt x="1374186" y="874986"/>
                    <a:pt x="1542076" y="707096"/>
                    <a:pt x="1542076" y="499992"/>
                  </a:cubicBezTo>
                  <a:cubicBezTo>
                    <a:pt x="1542076" y="348806"/>
                    <a:pt x="1452608" y="218517"/>
                    <a:pt x="1323330" y="160048"/>
                  </a:cubicBezTo>
                  <a:lnTo>
                    <a:pt x="1323330" y="0"/>
                  </a:lnTo>
                  <a:lnTo>
                    <a:pt x="2232248" y="0"/>
                  </a:lnTo>
                  <a:lnTo>
                    <a:pt x="2232248" y="1010835"/>
                  </a:lnTo>
                  <a:lnTo>
                    <a:pt x="2072200" y="1010835"/>
                  </a:lnTo>
                  <a:cubicBezTo>
                    <a:pt x="2013731" y="881557"/>
                    <a:pt x="1883442" y="792088"/>
                    <a:pt x="1732256" y="792088"/>
                  </a:cubicBezTo>
                  <a:cubicBezTo>
                    <a:pt x="1525152" y="792088"/>
                    <a:pt x="1357262" y="959978"/>
                    <a:pt x="1357262" y="1167082"/>
                  </a:cubicBezTo>
                  <a:cubicBezTo>
                    <a:pt x="1357262" y="1374186"/>
                    <a:pt x="1525152" y="1542076"/>
                    <a:pt x="1732256" y="1542076"/>
                  </a:cubicBezTo>
                  <a:cubicBezTo>
                    <a:pt x="1883442" y="1542076"/>
                    <a:pt x="2013731" y="1452608"/>
                    <a:pt x="2072200" y="1323330"/>
                  </a:cubicBezTo>
                  <a:lnTo>
                    <a:pt x="2232248" y="1323330"/>
                  </a:lnTo>
                  <a:lnTo>
                    <a:pt x="2232248" y="2232248"/>
                  </a:lnTo>
                  <a:lnTo>
                    <a:pt x="1221414" y="2232248"/>
                  </a:lnTo>
                  <a:lnTo>
                    <a:pt x="1221414" y="2083090"/>
                  </a:lnTo>
                  <a:cubicBezTo>
                    <a:pt x="1350692" y="2024621"/>
                    <a:pt x="1440160" y="1894332"/>
                    <a:pt x="1440160" y="1743146"/>
                  </a:cubicBezTo>
                  <a:cubicBezTo>
                    <a:pt x="1440160" y="1536042"/>
                    <a:pt x="1272270" y="1368152"/>
                    <a:pt x="1065166" y="1368152"/>
                  </a:cubicBezTo>
                  <a:cubicBezTo>
                    <a:pt x="858062" y="1368152"/>
                    <a:pt x="690172" y="1536042"/>
                    <a:pt x="690172" y="1743146"/>
                  </a:cubicBezTo>
                  <a:cubicBezTo>
                    <a:pt x="690172" y="1894332"/>
                    <a:pt x="779641" y="2024621"/>
                    <a:pt x="908919" y="2083090"/>
                  </a:cubicBezTo>
                  <a:lnTo>
                    <a:pt x="908919" y="2232248"/>
                  </a:lnTo>
                  <a:lnTo>
                    <a:pt x="0" y="2232248"/>
                  </a:lnTo>
                  <a:lnTo>
                    <a:pt x="0" y="1221414"/>
                  </a:lnTo>
                  <a:lnTo>
                    <a:pt x="160048" y="1221414"/>
                  </a:lnTo>
                  <a:cubicBezTo>
                    <a:pt x="218517" y="1350692"/>
                    <a:pt x="348806" y="1440160"/>
                    <a:pt x="499992" y="1440160"/>
                  </a:cubicBezTo>
                  <a:cubicBezTo>
                    <a:pt x="707096" y="1440160"/>
                    <a:pt x="874986" y="1272270"/>
                    <a:pt x="874986" y="1065166"/>
                  </a:cubicBezTo>
                  <a:cubicBezTo>
                    <a:pt x="874986" y="858062"/>
                    <a:pt x="707096" y="690172"/>
                    <a:pt x="499992" y="690172"/>
                  </a:cubicBezTo>
                  <a:cubicBezTo>
                    <a:pt x="348806" y="690172"/>
                    <a:pt x="218517" y="779641"/>
                    <a:pt x="160048" y="908919"/>
                  </a:cubicBezTo>
                  <a:lnTo>
                    <a:pt x="0" y="908919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19"/>
            <p:cNvSpPr/>
            <p:nvPr/>
          </p:nvSpPr>
          <p:spPr>
            <a:xfrm rot="5400000">
              <a:off x="7264026" y="3583904"/>
              <a:ext cx="2232248" cy="3096345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19"/>
            <p:cNvSpPr/>
            <p:nvPr/>
          </p:nvSpPr>
          <p:spPr>
            <a:xfrm>
              <a:off x="1903223" y="3860614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19"/>
            <p:cNvSpPr/>
            <p:nvPr/>
          </p:nvSpPr>
          <p:spPr>
            <a:xfrm rot="5400000">
              <a:off x="4536833" y="4038050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19"/>
            <p:cNvSpPr/>
            <p:nvPr/>
          </p:nvSpPr>
          <p:spPr>
            <a:xfrm rot="10800000">
              <a:off x="5796136" y="44624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9"/>
            <p:cNvSpPr/>
            <p:nvPr/>
          </p:nvSpPr>
          <p:spPr>
            <a:xfrm rot="16200000">
              <a:off x="2371620" y="-292236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9"/>
            <p:cNvSpPr/>
            <p:nvPr/>
          </p:nvSpPr>
          <p:spPr>
            <a:xfrm rot="5400000" flipH="1" flipV="1">
              <a:off x="2964915" y="2244204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9"/>
            <p:cNvSpPr/>
            <p:nvPr/>
          </p:nvSpPr>
          <p:spPr>
            <a:xfrm rot="10800000">
              <a:off x="380510" y="3299830"/>
              <a:ext cx="3107234" cy="3096343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9"/>
            <p:cNvSpPr/>
            <p:nvPr/>
          </p:nvSpPr>
          <p:spPr>
            <a:xfrm>
              <a:off x="-136874" y="21444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310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66799" y="330200"/>
            <a:ext cx="9194801" cy="6159500"/>
            <a:chOff x="1331639" y="44624"/>
            <a:chExt cx="6696745" cy="66967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Прямоугольник 28"/>
            <p:cNvSpPr/>
            <p:nvPr/>
          </p:nvSpPr>
          <p:spPr>
            <a:xfrm>
              <a:off x="3563888" y="2276872"/>
              <a:ext cx="2232248" cy="2232248"/>
            </a:xfrm>
            <a:custGeom>
              <a:avLst/>
              <a:gdLst/>
              <a:ahLst/>
              <a:cxnLst/>
              <a:rect l="l" t="t" r="r" b="b"/>
              <a:pathLst>
                <a:path w="2232248" h="2232248">
                  <a:moveTo>
                    <a:pt x="0" y="0"/>
                  </a:moveTo>
                  <a:lnTo>
                    <a:pt x="1010835" y="0"/>
                  </a:lnTo>
                  <a:lnTo>
                    <a:pt x="1010835" y="160048"/>
                  </a:lnTo>
                  <a:cubicBezTo>
                    <a:pt x="881557" y="218517"/>
                    <a:pt x="792088" y="348806"/>
                    <a:pt x="792088" y="499992"/>
                  </a:cubicBezTo>
                  <a:cubicBezTo>
                    <a:pt x="792088" y="707096"/>
                    <a:pt x="959978" y="874986"/>
                    <a:pt x="1167082" y="874986"/>
                  </a:cubicBezTo>
                  <a:cubicBezTo>
                    <a:pt x="1374186" y="874986"/>
                    <a:pt x="1542076" y="707096"/>
                    <a:pt x="1542076" y="499992"/>
                  </a:cubicBezTo>
                  <a:cubicBezTo>
                    <a:pt x="1542076" y="348806"/>
                    <a:pt x="1452608" y="218517"/>
                    <a:pt x="1323330" y="160048"/>
                  </a:cubicBezTo>
                  <a:lnTo>
                    <a:pt x="1323330" y="0"/>
                  </a:lnTo>
                  <a:lnTo>
                    <a:pt x="2232248" y="0"/>
                  </a:lnTo>
                  <a:lnTo>
                    <a:pt x="2232248" y="1010835"/>
                  </a:lnTo>
                  <a:lnTo>
                    <a:pt x="2072200" y="1010835"/>
                  </a:lnTo>
                  <a:cubicBezTo>
                    <a:pt x="2013731" y="881557"/>
                    <a:pt x="1883442" y="792088"/>
                    <a:pt x="1732256" y="792088"/>
                  </a:cubicBezTo>
                  <a:cubicBezTo>
                    <a:pt x="1525152" y="792088"/>
                    <a:pt x="1357262" y="959978"/>
                    <a:pt x="1357262" y="1167082"/>
                  </a:cubicBezTo>
                  <a:cubicBezTo>
                    <a:pt x="1357262" y="1374186"/>
                    <a:pt x="1525152" y="1542076"/>
                    <a:pt x="1732256" y="1542076"/>
                  </a:cubicBezTo>
                  <a:cubicBezTo>
                    <a:pt x="1883442" y="1542076"/>
                    <a:pt x="2013731" y="1452608"/>
                    <a:pt x="2072200" y="1323330"/>
                  </a:cubicBezTo>
                  <a:lnTo>
                    <a:pt x="2232248" y="1323330"/>
                  </a:lnTo>
                  <a:lnTo>
                    <a:pt x="2232248" y="2232248"/>
                  </a:lnTo>
                  <a:lnTo>
                    <a:pt x="1221414" y="2232248"/>
                  </a:lnTo>
                  <a:lnTo>
                    <a:pt x="1221414" y="2083090"/>
                  </a:lnTo>
                  <a:cubicBezTo>
                    <a:pt x="1350692" y="2024621"/>
                    <a:pt x="1440160" y="1894332"/>
                    <a:pt x="1440160" y="1743146"/>
                  </a:cubicBezTo>
                  <a:cubicBezTo>
                    <a:pt x="1440160" y="1536042"/>
                    <a:pt x="1272270" y="1368152"/>
                    <a:pt x="1065166" y="1368152"/>
                  </a:cubicBezTo>
                  <a:cubicBezTo>
                    <a:pt x="858062" y="1368152"/>
                    <a:pt x="690172" y="1536042"/>
                    <a:pt x="690172" y="1743146"/>
                  </a:cubicBezTo>
                  <a:cubicBezTo>
                    <a:pt x="690172" y="1894332"/>
                    <a:pt x="779641" y="2024621"/>
                    <a:pt x="908919" y="2083090"/>
                  </a:cubicBezTo>
                  <a:lnTo>
                    <a:pt x="908919" y="2232248"/>
                  </a:lnTo>
                  <a:lnTo>
                    <a:pt x="0" y="2232248"/>
                  </a:lnTo>
                  <a:lnTo>
                    <a:pt x="0" y="1221414"/>
                  </a:lnTo>
                  <a:lnTo>
                    <a:pt x="160048" y="1221414"/>
                  </a:lnTo>
                  <a:cubicBezTo>
                    <a:pt x="218517" y="1350692"/>
                    <a:pt x="348806" y="1440160"/>
                    <a:pt x="499992" y="1440160"/>
                  </a:cubicBezTo>
                  <a:cubicBezTo>
                    <a:pt x="707096" y="1440160"/>
                    <a:pt x="874986" y="1272270"/>
                    <a:pt x="874986" y="1065166"/>
                  </a:cubicBezTo>
                  <a:cubicBezTo>
                    <a:pt x="874986" y="858062"/>
                    <a:pt x="707096" y="690172"/>
                    <a:pt x="499992" y="690172"/>
                  </a:cubicBezTo>
                  <a:cubicBezTo>
                    <a:pt x="348806" y="690172"/>
                    <a:pt x="218517" y="779641"/>
                    <a:pt x="160048" y="908919"/>
                  </a:cubicBezTo>
                  <a:lnTo>
                    <a:pt x="0" y="908919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19"/>
            <p:cNvSpPr/>
            <p:nvPr/>
          </p:nvSpPr>
          <p:spPr>
            <a:xfrm rot="5400000">
              <a:off x="1763688" y="-387425"/>
              <a:ext cx="2232248" cy="3096345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19"/>
            <p:cNvSpPr/>
            <p:nvPr/>
          </p:nvSpPr>
          <p:spPr>
            <a:xfrm>
              <a:off x="1331640" y="3645024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19"/>
            <p:cNvSpPr/>
            <p:nvPr/>
          </p:nvSpPr>
          <p:spPr>
            <a:xfrm rot="5400000">
              <a:off x="1326195" y="1407331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19"/>
            <p:cNvSpPr/>
            <p:nvPr/>
          </p:nvSpPr>
          <p:spPr>
            <a:xfrm rot="10800000">
              <a:off x="5796136" y="44624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9"/>
            <p:cNvSpPr/>
            <p:nvPr/>
          </p:nvSpPr>
          <p:spPr>
            <a:xfrm rot="16200000">
              <a:off x="5364088" y="4077072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9"/>
            <p:cNvSpPr/>
            <p:nvPr/>
          </p:nvSpPr>
          <p:spPr>
            <a:xfrm rot="5400000" flipH="1" flipV="1">
              <a:off x="4926595" y="2282317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9"/>
            <p:cNvSpPr/>
            <p:nvPr/>
          </p:nvSpPr>
          <p:spPr>
            <a:xfrm rot="10800000">
              <a:off x="3563888" y="44625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9"/>
            <p:cNvSpPr/>
            <p:nvPr/>
          </p:nvSpPr>
          <p:spPr>
            <a:xfrm>
              <a:off x="2688902" y="3645024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361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34734" y="-265371"/>
            <a:ext cx="12193744" cy="7823403"/>
            <a:chOff x="-479606" y="-975703"/>
            <a:chExt cx="9582407" cy="8505777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Прямоугольник 28"/>
            <p:cNvSpPr/>
            <p:nvPr/>
          </p:nvSpPr>
          <p:spPr>
            <a:xfrm>
              <a:off x="5933233" y="1793582"/>
              <a:ext cx="2232248" cy="2232248"/>
            </a:xfrm>
            <a:custGeom>
              <a:avLst/>
              <a:gdLst/>
              <a:ahLst/>
              <a:cxnLst/>
              <a:rect l="l" t="t" r="r" b="b"/>
              <a:pathLst>
                <a:path w="2232248" h="2232248">
                  <a:moveTo>
                    <a:pt x="0" y="0"/>
                  </a:moveTo>
                  <a:lnTo>
                    <a:pt x="1010835" y="0"/>
                  </a:lnTo>
                  <a:lnTo>
                    <a:pt x="1010835" y="160048"/>
                  </a:lnTo>
                  <a:cubicBezTo>
                    <a:pt x="881557" y="218517"/>
                    <a:pt x="792088" y="348806"/>
                    <a:pt x="792088" y="499992"/>
                  </a:cubicBezTo>
                  <a:cubicBezTo>
                    <a:pt x="792088" y="707096"/>
                    <a:pt x="959978" y="874986"/>
                    <a:pt x="1167082" y="874986"/>
                  </a:cubicBezTo>
                  <a:cubicBezTo>
                    <a:pt x="1374186" y="874986"/>
                    <a:pt x="1542076" y="707096"/>
                    <a:pt x="1542076" y="499992"/>
                  </a:cubicBezTo>
                  <a:cubicBezTo>
                    <a:pt x="1542076" y="348806"/>
                    <a:pt x="1452608" y="218517"/>
                    <a:pt x="1323330" y="160048"/>
                  </a:cubicBezTo>
                  <a:lnTo>
                    <a:pt x="1323330" y="0"/>
                  </a:lnTo>
                  <a:lnTo>
                    <a:pt x="2232248" y="0"/>
                  </a:lnTo>
                  <a:lnTo>
                    <a:pt x="2232248" y="1010835"/>
                  </a:lnTo>
                  <a:lnTo>
                    <a:pt x="2072200" y="1010835"/>
                  </a:lnTo>
                  <a:cubicBezTo>
                    <a:pt x="2013731" y="881557"/>
                    <a:pt x="1883442" y="792088"/>
                    <a:pt x="1732256" y="792088"/>
                  </a:cubicBezTo>
                  <a:cubicBezTo>
                    <a:pt x="1525152" y="792088"/>
                    <a:pt x="1357262" y="959978"/>
                    <a:pt x="1357262" y="1167082"/>
                  </a:cubicBezTo>
                  <a:cubicBezTo>
                    <a:pt x="1357262" y="1374186"/>
                    <a:pt x="1525152" y="1542076"/>
                    <a:pt x="1732256" y="1542076"/>
                  </a:cubicBezTo>
                  <a:cubicBezTo>
                    <a:pt x="1883442" y="1542076"/>
                    <a:pt x="2013731" y="1452608"/>
                    <a:pt x="2072200" y="1323330"/>
                  </a:cubicBezTo>
                  <a:lnTo>
                    <a:pt x="2232248" y="1323330"/>
                  </a:lnTo>
                  <a:lnTo>
                    <a:pt x="2232248" y="2232248"/>
                  </a:lnTo>
                  <a:lnTo>
                    <a:pt x="1221414" y="2232248"/>
                  </a:lnTo>
                  <a:lnTo>
                    <a:pt x="1221414" y="2083090"/>
                  </a:lnTo>
                  <a:cubicBezTo>
                    <a:pt x="1350692" y="2024621"/>
                    <a:pt x="1440160" y="1894332"/>
                    <a:pt x="1440160" y="1743146"/>
                  </a:cubicBezTo>
                  <a:cubicBezTo>
                    <a:pt x="1440160" y="1536042"/>
                    <a:pt x="1272270" y="1368152"/>
                    <a:pt x="1065166" y="1368152"/>
                  </a:cubicBezTo>
                  <a:cubicBezTo>
                    <a:pt x="858062" y="1368152"/>
                    <a:pt x="690172" y="1536042"/>
                    <a:pt x="690172" y="1743146"/>
                  </a:cubicBezTo>
                  <a:cubicBezTo>
                    <a:pt x="690172" y="1894332"/>
                    <a:pt x="779641" y="2024621"/>
                    <a:pt x="908919" y="2083090"/>
                  </a:cubicBezTo>
                  <a:lnTo>
                    <a:pt x="908919" y="2232248"/>
                  </a:lnTo>
                  <a:lnTo>
                    <a:pt x="0" y="2232248"/>
                  </a:lnTo>
                  <a:lnTo>
                    <a:pt x="0" y="1221414"/>
                  </a:lnTo>
                  <a:lnTo>
                    <a:pt x="160048" y="1221414"/>
                  </a:lnTo>
                  <a:cubicBezTo>
                    <a:pt x="218517" y="1350692"/>
                    <a:pt x="348806" y="1440160"/>
                    <a:pt x="499992" y="1440160"/>
                  </a:cubicBezTo>
                  <a:cubicBezTo>
                    <a:pt x="707096" y="1440160"/>
                    <a:pt x="874986" y="1272270"/>
                    <a:pt x="874986" y="1065166"/>
                  </a:cubicBezTo>
                  <a:cubicBezTo>
                    <a:pt x="874986" y="858062"/>
                    <a:pt x="707096" y="690172"/>
                    <a:pt x="499992" y="690172"/>
                  </a:cubicBezTo>
                  <a:cubicBezTo>
                    <a:pt x="348806" y="690172"/>
                    <a:pt x="218517" y="779641"/>
                    <a:pt x="160048" y="908919"/>
                  </a:cubicBezTo>
                  <a:lnTo>
                    <a:pt x="0" y="908919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19"/>
            <p:cNvSpPr/>
            <p:nvPr/>
          </p:nvSpPr>
          <p:spPr>
            <a:xfrm rot="5400000">
              <a:off x="606096" y="3902496"/>
              <a:ext cx="2232248" cy="3096345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19"/>
            <p:cNvSpPr/>
            <p:nvPr/>
          </p:nvSpPr>
          <p:spPr>
            <a:xfrm>
              <a:off x="3261471" y="-975703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19"/>
            <p:cNvSpPr/>
            <p:nvPr/>
          </p:nvSpPr>
          <p:spPr>
            <a:xfrm rot="5400000">
              <a:off x="911442" y="1763989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19"/>
            <p:cNvSpPr/>
            <p:nvPr/>
          </p:nvSpPr>
          <p:spPr>
            <a:xfrm rot="10800000">
              <a:off x="5771055" y="-450741"/>
              <a:ext cx="2232248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19"/>
            <p:cNvSpPr/>
            <p:nvPr/>
          </p:nvSpPr>
          <p:spPr>
            <a:xfrm rot="16200000">
              <a:off x="2588431" y="4433731"/>
              <a:ext cx="2232249" cy="3096344"/>
            </a:xfrm>
            <a:custGeom>
              <a:avLst/>
              <a:gdLst/>
              <a:ahLst/>
              <a:cxnLst/>
              <a:rect l="l" t="t" r="r" b="b"/>
              <a:pathLst>
                <a:path w="2232248" h="3096344">
                  <a:moveTo>
                    <a:pt x="1116124" y="0"/>
                  </a:moveTo>
                  <a:cubicBezTo>
                    <a:pt x="1323228" y="0"/>
                    <a:pt x="1491118" y="167890"/>
                    <a:pt x="1491118" y="374994"/>
                  </a:cubicBezTo>
                  <a:cubicBezTo>
                    <a:pt x="1491118" y="526180"/>
                    <a:pt x="1401650" y="656469"/>
                    <a:pt x="1272372" y="714938"/>
                  </a:cubicBezTo>
                  <a:lnTo>
                    <a:pt x="1272372" y="864096"/>
                  </a:lnTo>
                  <a:lnTo>
                    <a:pt x="2232248" y="864096"/>
                  </a:lnTo>
                  <a:lnTo>
                    <a:pt x="2232248" y="1823974"/>
                  </a:lnTo>
                  <a:lnTo>
                    <a:pt x="2072200" y="1823974"/>
                  </a:lnTo>
                  <a:cubicBezTo>
                    <a:pt x="2013731" y="1694696"/>
                    <a:pt x="1883442" y="1605227"/>
                    <a:pt x="1732256" y="1605227"/>
                  </a:cubicBezTo>
                  <a:cubicBezTo>
                    <a:pt x="1525152" y="1605227"/>
                    <a:pt x="1357262" y="1773117"/>
                    <a:pt x="1357262" y="1980221"/>
                  </a:cubicBezTo>
                  <a:cubicBezTo>
                    <a:pt x="1357262" y="2187325"/>
                    <a:pt x="1525152" y="2355215"/>
                    <a:pt x="1732256" y="2355215"/>
                  </a:cubicBezTo>
                  <a:cubicBezTo>
                    <a:pt x="1883442" y="2355215"/>
                    <a:pt x="2013731" y="2265747"/>
                    <a:pt x="2072200" y="2136469"/>
                  </a:cubicBezTo>
                  <a:lnTo>
                    <a:pt x="2232248" y="2136469"/>
                  </a:lnTo>
                  <a:lnTo>
                    <a:pt x="2232248" y="3096344"/>
                  </a:lnTo>
                  <a:lnTo>
                    <a:pt x="0" y="3096344"/>
                  </a:lnTo>
                  <a:lnTo>
                    <a:pt x="0" y="864096"/>
                  </a:lnTo>
                  <a:lnTo>
                    <a:pt x="959877" y="864096"/>
                  </a:lnTo>
                  <a:lnTo>
                    <a:pt x="959877" y="714938"/>
                  </a:lnTo>
                  <a:cubicBezTo>
                    <a:pt x="830599" y="656469"/>
                    <a:pt x="741130" y="526180"/>
                    <a:pt x="741130" y="374994"/>
                  </a:cubicBezTo>
                  <a:cubicBezTo>
                    <a:pt x="741130" y="167890"/>
                    <a:pt x="909020" y="0"/>
                    <a:pt x="111612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9"/>
            <p:cNvSpPr/>
            <p:nvPr/>
          </p:nvSpPr>
          <p:spPr>
            <a:xfrm rot="5400000" flipH="1" flipV="1">
              <a:off x="-485051" y="-406762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9"/>
            <p:cNvSpPr/>
            <p:nvPr/>
          </p:nvSpPr>
          <p:spPr>
            <a:xfrm rot="10800000">
              <a:off x="5995567" y="4433730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9"/>
            <p:cNvSpPr/>
            <p:nvPr/>
          </p:nvSpPr>
          <p:spPr>
            <a:xfrm>
              <a:off x="2778917" y="2035051"/>
              <a:ext cx="3107234" cy="3096344"/>
            </a:xfrm>
            <a:custGeom>
              <a:avLst/>
              <a:gdLst/>
              <a:ahLst/>
              <a:cxnLst/>
              <a:rect l="l" t="t" r="r" b="b"/>
              <a:pathLst>
                <a:path w="3107234" h="3096344">
                  <a:moveTo>
                    <a:pt x="0" y="1980220"/>
                  </a:moveTo>
                  <a:cubicBezTo>
                    <a:pt x="0" y="1773116"/>
                    <a:pt x="167890" y="1605226"/>
                    <a:pt x="374994" y="1605226"/>
                  </a:cubicBezTo>
                  <a:cubicBezTo>
                    <a:pt x="526180" y="1605226"/>
                    <a:pt x="656469" y="1694694"/>
                    <a:pt x="714938" y="1823972"/>
                  </a:cubicBezTo>
                  <a:lnTo>
                    <a:pt x="874986" y="1823972"/>
                  </a:lnTo>
                  <a:lnTo>
                    <a:pt x="874986" y="864096"/>
                  </a:lnTo>
                  <a:lnTo>
                    <a:pt x="1783905" y="864096"/>
                  </a:lnTo>
                  <a:lnTo>
                    <a:pt x="1783905" y="714938"/>
                  </a:lnTo>
                  <a:cubicBezTo>
                    <a:pt x="1654627" y="656469"/>
                    <a:pt x="1565158" y="526180"/>
                    <a:pt x="1565158" y="374994"/>
                  </a:cubicBezTo>
                  <a:cubicBezTo>
                    <a:pt x="1565158" y="167890"/>
                    <a:pt x="1733048" y="0"/>
                    <a:pt x="1940152" y="0"/>
                  </a:cubicBezTo>
                  <a:cubicBezTo>
                    <a:pt x="2147256" y="0"/>
                    <a:pt x="2315146" y="167890"/>
                    <a:pt x="2315146" y="374994"/>
                  </a:cubicBezTo>
                  <a:cubicBezTo>
                    <a:pt x="2315146" y="526180"/>
                    <a:pt x="2225678" y="656469"/>
                    <a:pt x="2096400" y="714938"/>
                  </a:cubicBezTo>
                  <a:lnTo>
                    <a:pt x="2096400" y="864096"/>
                  </a:lnTo>
                  <a:lnTo>
                    <a:pt x="3107234" y="864096"/>
                  </a:lnTo>
                  <a:lnTo>
                    <a:pt x="3107234" y="1823972"/>
                  </a:lnTo>
                  <a:lnTo>
                    <a:pt x="2947186" y="1823972"/>
                  </a:lnTo>
                  <a:cubicBezTo>
                    <a:pt x="2888717" y="1694694"/>
                    <a:pt x="2758428" y="1605226"/>
                    <a:pt x="2607242" y="1605226"/>
                  </a:cubicBezTo>
                  <a:cubicBezTo>
                    <a:pt x="2400138" y="1605226"/>
                    <a:pt x="2232248" y="1773116"/>
                    <a:pt x="2232248" y="1980220"/>
                  </a:cubicBezTo>
                  <a:cubicBezTo>
                    <a:pt x="2232248" y="2187324"/>
                    <a:pt x="2400138" y="2355214"/>
                    <a:pt x="2607242" y="2355214"/>
                  </a:cubicBezTo>
                  <a:cubicBezTo>
                    <a:pt x="2758428" y="2355214"/>
                    <a:pt x="2888717" y="2265745"/>
                    <a:pt x="2947186" y="2136467"/>
                  </a:cubicBezTo>
                  <a:lnTo>
                    <a:pt x="3107234" y="2136467"/>
                  </a:lnTo>
                  <a:lnTo>
                    <a:pt x="3107234" y="3096344"/>
                  </a:lnTo>
                  <a:lnTo>
                    <a:pt x="874986" y="3096344"/>
                  </a:lnTo>
                  <a:lnTo>
                    <a:pt x="874986" y="2136467"/>
                  </a:lnTo>
                  <a:lnTo>
                    <a:pt x="714938" y="2136467"/>
                  </a:lnTo>
                  <a:cubicBezTo>
                    <a:pt x="656469" y="2265745"/>
                    <a:pt x="526180" y="2355214"/>
                    <a:pt x="374994" y="2355214"/>
                  </a:cubicBezTo>
                  <a:cubicBezTo>
                    <a:pt x="167890" y="2355214"/>
                    <a:pt x="0" y="2187324"/>
                    <a:pt x="0" y="198022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796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Yes</dc:creator>
  <cp:lastModifiedBy>Yes</cp:lastModifiedBy>
  <cp:revision>6</cp:revision>
  <dcterms:created xsi:type="dcterms:W3CDTF">2020-05-03T14:01:46Z</dcterms:created>
  <dcterms:modified xsi:type="dcterms:W3CDTF">2020-05-03T14:29:16Z</dcterms:modified>
</cp:coreProperties>
</file>