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70" r:id="rId12"/>
    <p:sldId id="271" r:id="rId13"/>
    <p:sldId id="272" r:id="rId14"/>
    <p:sldId id="281" r:id="rId15"/>
    <p:sldId id="282" r:id="rId16"/>
    <p:sldId id="273" r:id="rId17"/>
    <p:sldId id="276" r:id="rId18"/>
    <p:sldId id="283" r:id="rId19"/>
    <p:sldId id="280" r:id="rId20"/>
    <p:sldId id="277" r:id="rId21"/>
    <p:sldId id="275" r:id="rId22"/>
    <p:sldId id="274" r:id="rId23"/>
    <p:sldId id="278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747" autoAdjust="0"/>
  </p:normalViewPr>
  <p:slideViewPr>
    <p:cSldViewPr>
      <p:cViewPr varScale="1">
        <p:scale>
          <a:sx n="75" d="100"/>
          <a:sy n="75" d="100"/>
        </p:scale>
        <p:origin x="-123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1C95B-FCEE-47AF-BBC7-31F8E486AFE9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423B0-3B18-43E4-B017-90AC0F9A07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BD90A-AEC8-4FA1-952B-7A4AA053B084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AA893-89A6-4AE8-9F25-314DE417D1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5DB5A-5AB3-4962-982F-707AE31B1F2E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6D2C7-BEA9-4A24-A279-F851ACF525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DF267-68CB-4502-A960-3572DEB6A46F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32360-DE6A-41C5-A843-8878C9910B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96494-F1E2-4BE3-A506-5D06E63A2C96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169E2-722B-498F-ABA7-3D5023BCF5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15A1D-F9E0-4203-9B10-1A9CB1D007F9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9AC09-52DE-43C0-9B6B-59E270589C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A5A4E-D63D-4156-9408-9CA451C2199A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C8580-263F-41F3-9B08-4D0B326391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0C7FE-4630-41B8-90F5-1780EBAE0DB0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F71C3-39FA-40B1-9955-CC59502C80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730C-3201-4CED-82B1-EC4BEF91EF40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F7D37-4A81-43AF-9055-BEC17C9F5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8BE6A-7CF8-4C05-9A32-928D5CB429FD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5CBF3-F33E-49F3-9AFB-B9B19CB3C4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B517D-BB5C-4BF8-BDDC-9BAC789F43F1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94E75-8696-4E07-B8D0-DF9BDDB153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6000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0A5C40-B816-405F-B172-91E50661CE08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50C238-BA37-4EB0-AD93-48CCEB4BF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Click="0" advTm="6000">
    <p:zoom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://www.playcast.ru/uploads/2016/08/24/1967635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0"/>
            <a:ext cx="913765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08720"/>
            <a:ext cx="7772400" cy="1470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МАДОУ «Детский сад №14»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23" y="2276872"/>
            <a:ext cx="7140353" cy="388843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Группа №5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«Солнышко»</a:t>
            </a:r>
            <a:endParaRPr lang="ru-RU" sz="6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г. Березники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ноябрь 2018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72450" y="59499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2290" name="Picture 2" descr="C:\Users\Пользователь\Desktop\Ясли\ГРУППА Солнышко 2018-2019 Фото\IMG_20180903_153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1560" y="364174"/>
            <a:ext cx="8088899" cy="6066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5603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8900" y="36513"/>
            <a:ext cx="21526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4338" name="Picture 2" descr="C:\Users\Пользователь\Desktop\Ясли\ГРУППА Солнышко 2018-2019 Фото\IMG_20180914_113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980728"/>
            <a:ext cx="3618402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4339" name="Picture 3" descr="C:\Users\Пользователь\Desktop\Ясли\ГРУППА Солнышко 2018-2019 Фото\IMG_20181009_1134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6477858" y="260649"/>
            <a:ext cx="2349261" cy="3132348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4340" name="Picture 4" descr="C:\Users\Пользователь\Desktop\Ясли\ГРУППА Солнышко 2018-2019 Фото\IMG_20181009_113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95936" y="417057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4341" name="Picture 5" descr="C:\Users\Пользователь\Desktop\Ясли\ГРУППА Солнышко 2018-2019 Фото\IMG_20181102_0822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7676" b="32359"/>
          <a:stretch/>
        </p:blipFill>
        <p:spPr bwMode="auto">
          <a:xfrm>
            <a:off x="6471614" y="4005064"/>
            <a:ext cx="2204842" cy="2153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4342" name="Picture 6" descr="C:\Users\Пользователь\Desktop\Ясли\ГРУППА Солнышко 2018-2019 Фото\IMG_20180824_1124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083622" y="3710733"/>
            <a:ext cx="2056876" cy="2742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7655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33350" y="0"/>
            <a:ext cx="21526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5362" name="Picture 2" descr="C:\Users\Пользователь\Desktop\Ясли\ГРУППА Солнышко 2018-2019 Фото\IMG_20181001_1132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70111" y="277583"/>
            <a:ext cx="8403777" cy="6302833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8675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15875"/>
            <a:ext cx="21542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6386" name="Picture 2" descr="C:\Users\Пользователь\Desktop\Ясли\ГРУППА Солнышко 2018-2019 Фото\IMG_20181102_092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116632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6387" name="Picture 3" descr="C:\Users\Пользователь\Desktop\Ясли\ГРУППА Солнышко 2018-2019 Фото\IMG_20181102_08422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275856" y="279418"/>
            <a:ext cx="2724950" cy="3633267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6388" name="Picture 4" descr="C:\Users\Пользователь\Desktop\Ясли\ГРУППА Солнышко 2018-2019 Фото\IMG_20181102_074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56176" y="248185"/>
            <a:ext cx="2771800" cy="3695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6389" name="Picture 5" descr="C:\Users\Пользователь\Desktop\Ясли\ГРУППА Солнышко 2018-2019 Фото\IMG_20181101_155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04905" y="4041556"/>
            <a:ext cx="3566877" cy="2675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6390" name="Picture 6" descr="C:\Users\Пользователь\Desktop\Ясли\ГРУППА Солнышко 2018-2019 Фото\IMG_20181009_0845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99592" y="4139065"/>
            <a:ext cx="3306852" cy="2480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9703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1750" y="20638"/>
            <a:ext cx="144145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3554" name="Picture 2" descr="C:\Users\Пользователь\Desktop\Ясли\ГРУППА Солнышко 2018-2019 Фото\IMG_20181106_170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462608"/>
            <a:ext cx="4176464" cy="5568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3555" name="Picture 3" descr="C:\Users\Пользователь\Desktop\Ясли\ГРУППА Солнышко 2018-2019 Фото\IMG_20181107_07402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574272" y="836712"/>
            <a:ext cx="4176464" cy="5568619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0724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15875"/>
            <a:ext cx="21542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4578" name="Picture 2" descr="C:\Users\Пользователь\Desktop\Ясли\ГРУППА Солнышко 2018-2019 Фото\IMG_20181107_093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8984" y="548680"/>
            <a:ext cx="4104456" cy="5472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4579" name="Picture 3" descr="C:\Users\Пользователь\Desktop\Ясли\ГРУППА Солнышко 2018-2019 Фото\IMG_20181107_09380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597504" y="1124744"/>
            <a:ext cx="4073500" cy="5431334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1748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15875"/>
            <a:ext cx="21542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8434" name="Picture 2" descr="C:\Users\Пользователь\Desktop\Ясли\ГРУППА Солнышко 2018-2019 Фото\IMG_20181009_084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160" y="692696"/>
            <a:ext cx="4320480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8435" name="Picture 3" descr="C:\Users\Пользователь\Desktop\Ясли\ГРУППА Солнышко 2018-2019 Фото\IMG_20181004_10524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588728" y="400120"/>
            <a:ext cx="4323888" cy="5765184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2772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925"/>
            <a:ext cx="172085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2668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0482" name="Picture 2" descr="C:\Users\Пользователь\Desktop\Ясли\ГРУППА Солнышко 2018-2019 Фото\IMG_20181003_1724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2018" r="13777" b="9099"/>
          <a:stretch/>
        </p:blipFill>
        <p:spPr bwMode="auto">
          <a:xfrm>
            <a:off x="496104" y="404664"/>
            <a:ext cx="3409176" cy="556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0483" name="Picture 3" descr="C:\Users\Пользователь\Desktop\Ясли\ГРУППА Солнышко 2018-2019 Фото\IMG_20181002_15313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522440" y="692695"/>
            <a:ext cx="4104456" cy="5472609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3796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15875"/>
            <a:ext cx="21542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5602" name="Picture 2" descr="C:\Users\Пользователь\Desktop\Ясли\ГРУППА Солнышко 2018-2019 Фото\IMG_20181107_0927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539552" y="323655"/>
            <a:ext cx="8280920" cy="6210690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4819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"/>
            <a:ext cx="21526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2530" name="Picture 2" descr="C:\Users\Пользователь\Desktop\Ясли\ГРУППА Солнышко 2018-2019 Фото\IMG_20181018_1655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23266"/>
          <a:stretch/>
        </p:blipFill>
        <p:spPr bwMode="auto">
          <a:xfrm>
            <a:off x="539552" y="260648"/>
            <a:ext cx="3672408" cy="374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2532" name="Picture 4" descr="C:\Users\Пользователь\Desktop\Ясли\ГРУППА Солнышко 2018-2019 Фото\IMG_20181018_16545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5088038" y="260649"/>
            <a:ext cx="2806425" cy="3741900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2534" name="Picture 6" descr="https://pp.userapi.com/c845419/v845419023/127090/0t57kFXkPN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76055" y="4216871"/>
            <a:ext cx="3503169" cy="2524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2536" name="Picture 8" descr="https://pp.userapi.com/c847017/v847017023/11b15f/oVolkO10rz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b="6830"/>
          <a:stretch/>
        </p:blipFill>
        <p:spPr bwMode="auto">
          <a:xfrm>
            <a:off x="2663390" y="4216871"/>
            <a:ext cx="1978845" cy="2458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2538" name="Picture 10" descr="https://pp.userapi.com/c844520/v844520023/11b2a9/dxAiw0_uDK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0841" y="4124500"/>
            <a:ext cx="1909850" cy="2546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5847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61238" y="15875"/>
            <a:ext cx="1812925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026" name="Picture 2" descr="C:\Users\Пользователь\Desktop\Ясли\ГРУППА Солнышко 2018-2019 Фото\IMG_20180810_0727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9161" t="21832" r="10557"/>
          <a:stretch/>
        </p:blipFill>
        <p:spPr bwMode="auto">
          <a:xfrm>
            <a:off x="387856" y="332656"/>
            <a:ext cx="4154056" cy="6160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027" name="Picture 3" descr="C:\Users\Пользователь\Desktop\Ясли\ГРУППА Солнышко 2018-2019 Фото\IMG_20180810_0727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/>
            </a:extLst>
          </a:blip>
          <a:srcRect l="8144" r="8167"/>
          <a:stretch/>
        </p:blipFill>
        <p:spPr>
          <a:xfrm>
            <a:off x="4788024" y="476672"/>
            <a:ext cx="3776186" cy="6016259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4340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15875"/>
            <a:ext cx="21542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1506" name="Picture 2" descr="C:\Users\Пользователь\Desktop\Ясли\ГРУППА Солнышко 2018-2019 Фото\IMG_20180829_104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3362" y="168856"/>
            <a:ext cx="248427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1507" name="Picture 3" descr="C:\Users\Пользователь\Desktop\Ясли\ГРУППА Солнышко 2018-2019 Фото\IMG_20180829_10270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2358538" y="813277"/>
            <a:ext cx="4286963" cy="3215222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1508" name="Picture 4" descr="C:\Users\Пользователь\Desktop\Ясли\ГРУППА Солнышко 2018-2019 Фото\IMG_20180828_1059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672" t="5608" r="-672" b="19123"/>
          <a:stretch/>
        </p:blipFill>
        <p:spPr bwMode="auto">
          <a:xfrm>
            <a:off x="153362" y="4365104"/>
            <a:ext cx="2232248" cy="224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1509" name="Picture 5" descr="C:\Users\Пользователь\Desktop\Ясли\ГРУППА Солнышко 2018-2019 Фото\IMG_20180828_1059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t="9322" b="24319"/>
          <a:stretch/>
        </p:blipFill>
        <p:spPr bwMode="auto">
          <a:xfrm>
            <a:off x="6468932" y="260648"/>
            <a:ext cx="2441549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1511" name="Picture 7" descr="C:\Users\Пользователь\Desktop\Ясли\ГРУППА Солнышко 2018-2019 Фото\IMG_20180828_1059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99123" y="4046044"/>
            <a:ext cx="2068095" cy="2757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1512" name="Picture 8" descr="C:\Users\Пользователь\Desktop\Ясли\ГРУППА Солнышко 2018-2019 Фото\IMG_20180828_1057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032" y="4213518"/>
            <a:ext cx="1793900" cy="239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1513" name="Picture 9" descr="C:\Users\Пользователь\Desktop\Ясли\ГРУППА Солнышко 2018-2019 Фото\IMG_20180827_1029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37638" y="4113307"/>
            <a:ext cx="1944216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6873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08388" y="0"/>
            <a:ext cx="15049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9458" name="Picture 2" descr="C:\Users\Пользователь\Desktop\Ясли\ГРУППА Солнышко 2018-2019 Фото\IMG_20181005_1012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b="25195"/>
          <a:stretch/>
        </p:blipFill>
        <p:spPr bwMode="auto">
          <a:xfrm>
            <a:off x="539552" y="332656"/>
            <a:ext cx="3672408" cy="3662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9459" name="Picture 3" descr="C:\Users\Пользователь\Desktop\Ясли\ГРУППА Солнышко 2018-2019 Фото\IMG_20180830_1030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9874" b="11694"/>
          <a:stretch/>
        </p:blipFill>
        <p:spPr bwMode="auto">
          <a:xfrm>
            <a:off x="4512357" y="332656"/>
            <a:ext cx="3551815" cy="3714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9460" name="Picture 4" descr="C:\Users\Пользователь\Desktop\Ясли\ГРУППА Солнышко 2018-2019 Фото\IMG_20180829_1047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/>
            </a:extLst>
          </a:blip>
          <a:srcRect b="25974"/>
          <a:stretch/>
        </p:blipFill>
        <p:spPr>
          <a:xfrm>
            <a:off x="3131840" y="4221088"/>
            <a:ext cx="4457468" cy="2474738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7" name="Picture 7" descr="C:\Users\Пользователь\Desktop\Ясли\ГРУППА Солнышко 2018-2019 Фото\IMG_20181005_1012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06458" y="4149080"/>
            <a:ext cx="1897746" cy="2530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7894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9925" y="15875"/>
            <a:ext cx="21542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7410" name="Picture 2" descr="C:\Users\Пользователь\Desktop\Ясли\ГРУППА Солнышко 2018-2019 Фото\IMG_20181031_1049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b="5394"/>
          <a:stretch/>
        </p:blipFill>
        <p:spPr bwMode="auto">
          <a:xfrm>
            <a:off x="179512" y="188640"/>
            <a:ext cx="2484276" cy="313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7411" name="Picture 3" descr="C:\Users\Пользователь\Desktop\Ясли\ГРУППА Солнышко 2018-2019 Фото\IMG_20181031_10434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/>
            </a:extLst>
          </a:blip>
          <a:srcRect b="5971"/>
          <a:stretch/>
        </p:blipFill>
        <p:spPr>
          <a:xfrm>
            <a:off x="2771800" y="476672"/>
            <a:ext cx="2638388" cy="3307811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7412" name="Picture 4" descr="C:\Users\Пользователь\Desktop\Ясли\ГРУППА Солнышко 2018-2019 Фото\IMG_20181029_1101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655538" y="188640"/>
            <a:ext cx="2696882" cy="3595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7413" name="Picture 5" descr="C:\Users\Пользователь\Desktop\Ясли\ГРУППА Солнышко 2018-2019 Фото\IMG_20181029_1101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2220" t="7849" r="33483" b="26782"/>
          <a:stretch/>
        </p:blipFill>
        <p:spPr bwMode="auto">
          <a:xfrm>
            <a:off x="262532" y="3501008"/>
            <a:ext cx="2318235" cy="3142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7414" name="Picture 6" descr="C:\Users\Пользователь\Desktop\Ясли\ГРУППА Солнышко 2018-2019 Фото\IMG_20181029_1054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732240" y="3858019"/>
            <a:ext cx="2192826" cy="2923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7417" name="Picture 9" descr="https://pp.userapi.com/c830309/v830309743/1cb747/A3d5H7tmPX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/>
            </a:extLst>
          </a:blip>
          <a:srcRect t="6313" b="12691"/>
          <a:stretch/>
        </p:blipFill>
        <p:spPr bwMode="auto">
          <a:xfrm>
            <a:off x="2674444" y="4073046"/>
            <a:ext cx="3769764" cy="2266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8920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01600"/>
            <a:ext cx="847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http://www.playcast.ru/uploads/2016/08/24/196763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0"/>
            <a:ext cx="913765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http://zoozel.ru/gallery/images/1810105_spasibo-za-vnimanie-gif-animaciya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268413"/>
            <a:ext cx="42862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050" name="Picture 2" descr="C:\Users\Пользователь\Desktop\Ясли\ГРУППА Солнышко 2018-2019 Фото\IMG_20180903_1530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5164"/>
          <a:stretch/>
        </p:blipFill>
        <p:spPr bwMode="auto">
          <a:xfrm>
            <a:off x="182960" y="301039"/>
            <a:ext cx="3879148" cy="6096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051" name="Picture 3" descr="C:\Users\Пользователь\Desktop\Ясли\ГРУППА Солнышко 2018-2019 Фото\IMG_20180904_0904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/>
            </a:extLst>
          </a:blip>
          <a:srcRect l="3167" r="3711"/>
          <a:stretch/>
        </p:blipFill>
        <p:spPr>
          <a:xfrm>
            <a:off x="4526280" y="332655"/>
            <a:ext cx="4206240" cy="6022534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5364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0800" y="15875"/>
            <a:ext cx="21542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074" name="Picture 2" descr="C:\Users\Пользователь\Desktop\Ясли\ГРУППА Солнышко 2018-2019 Фото\IMG_20180913_0943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r="30126"/>
          <a:stretch/>
        </p:blipFill>
        <p:spPr bwMode="auto">
          <a:xfrm>
            <a:off x="467544" y="521619"/>
            <a:ext cx="3220144" cy="6144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075" name="Picture 3" descr="C:\Users\Пользователь\Desktop\Ясли\ГРУППА Солнышко 2018-2019 Фото\IMG_20180917_16012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995936" y="665634"/>
            <a:ext cx="4392488" cy="5856651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6388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15875"/>
            <a:ext cx="21542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098" name="Picture 2" descr="C:\Users\Пользователь\Desktop\Ясли\ГРУППА Солнышко 2018-2019 Фото\IMG_20180927_085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18592" y="908720"/>
            <a:ext cx="4104456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4099" name="Picture 3" descr="C:\Users\Пользователь\Desktop\Ясли\ГРУППА Солнышко 2018-2019 Фото\IMG_20181009_0913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572000" y="499904"/>
            <a:ext cx="4104456" cy="5472608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7412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1526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5123" name="Picture 3" descr="C:\Users\Пользователь\Desktop\Ясли\ГРУППА Солнышко 2018-2019 Фото\IMG_20181102_0926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/>
            </a:extLst>
          </a:blip>
          <a:srcRect l="5550"/>
          <a:stretch/>
        </p:blipFill>
        <p:spPr>
          <a:xfrm>
            <a:off x="4465320" y="332656"/>
            <a:ext cx="4311703" cy="6086752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5124" name="Picture 4" descr="C:\Users\Пользователь\Desktop\Ясли\ГРУППА Солнышко 2018-2019 Фото\IMG_20181102_0930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10885"/>
          <a:stretch/>
        </p:blipFill>
        <p:spPr bwMode="auto">
          <a:xfrm>
            <a:off x="351315" y="332656"/>
            <a:ext cx="4042715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8436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2013" y="15875"/>
            <a:ext cx="196215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6146" name="Picture 2" descr="C:\Users\Пользователь\Desktop\Ясли\ГРУППА Солнышко 2018-2019 Фото\IMG_20181102_0928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2231740" y="308653"/>
            <a:ext cx="4680520" cy="6240694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9459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938"/>
            <a:ext cx="2152650" cy="208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7170" name="Picture 2" descr="C:\Users\Пользователь\Desktop\Ясли\ГРУППА Солнышко 2018-2019 Фото\IMG_20180821_093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44" y="458743"/>
            <a:ext cx="7920684" cy="5940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0483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15875"/>
            <a:ext cx="21542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million-wallpapers.ru/wallpapers/3/36/329849193316319/gorod-lyub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8194" name="Picture 2" descr="C:\Users\Пользователь\Desktop\Ясли\ГРУППА Солнышко 2018-2019 Фото\IMG_20180821_0939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95536" y="260648"/>
            <a:ext cx="3850205" cy="5112568"/>
          </a:xfr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8195" name="Picture 3" descr="C:\Users\Пользователь\Desktop\Ясли\ГРУППА Солнышко 2018-2019 Фото\IMG_20180821_094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57253" y="640814"/>
            <a:ext cx="4419203" cy="5868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21508" name="Picture 7" descr="https://ds03.infourok.ru/uploads/ex/115c/0004f35b-010508dd/hello_html_7e0ccba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"/>
            <a:ext cx="21526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0</Words>
  <Application>Microsoft Office PowerPoint</Application>
  <PresentationFormat>Экран (4:3)</PresentationFormat>
  <Paragraphs>0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Calibri</vt:lpstr>
      <vt:lpstr>Arial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13</cp:revision>
  <dcterms:created xsi:type="dcterms:W3CDTF">2018-11-07T18:31:09Z</dcterms:created>
  <dcterms:modified xsi:type="dcterms:W3CDTF">2018-11-29T13:04:24Z</dcterms:modified>
</cp:coreProperties>
</file>