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75" r:id="rId3"/>
    <p:sldId id="273" r:id="rId4"/>
    <p:sldId id="278" r:id="rId5"/>
    <p:sldId id="257" r:id="rId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8" autoAdjust="0"/>
    <p:restoredTop sz="94713" autoAdjust="0"/>
  </p:normalViewPr>
  <p:slideViewPr>
    <p:cSldViewPr>
      <p:cViewPr varScale="1">
        <p:scale>
          <a:sx n="74" d="100"/>
          <a:sy n="74" d="100"/>
        </p:scale>
        <p:origin x="45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1B6E372-8F2E-4458-BF53-A4078CC2514A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690860C-18EA-4738-98DC-149674566B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410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D9226-2579-4CE7-B09F-064EA00F62FD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279EB-62C9-427C-AB49-FCB1A1A71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74B94-24C7-4F24-A42F-5C40C75A2D23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B358-E216-45D1-8D0A-70D16FC7F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3EF1F-0A3E-4896-985E-2DD5E1A42C0C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656E6-4264-42F1-8174-A6ACAC4263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AD2F1-39F3-4A74-92E9-70A37BD94908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14580-E7FA-4BCA-BF3D-68B344BEE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7E721-D789-4951-BF4C-4CDA8930F3C1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EB112-55A5-4712-BD43-6E9FBC76CF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9C115-C8AA-4DC8-8345-E9D6D50D186F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D0D81-96F4-4F67-8E2E-7AF6AFE766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6990D-1D98-4E59-B459-E7B351E22E06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3287F-DA06-40B2-84B3-5AE1F91BAA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BCF9B-7293-4E2F-A59F-48B14CC44C5B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87BB0-C18D-48BB-888E-9B4C095CF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001E7-C2B7-4D5A-A817-149DEE426928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C12C7-D99D-44DB-B633-300908916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CB05C-FBD9-45C6-ACCD-040E1E061006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248F8-28CD-4ACB-B49A-60D30F3B6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9" name="Рисунок 7" descr="0_75c96_b715e7d3_XL.jpe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1043E6-7D39-4258-BD95-BF1B2431A7A6}" type="datetimeFigureOut">
              <a:rPr lang="ru-RU"/>
              <a:pPr>
                <a:defRPr/>
              </a:pPr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3"/>
          <p:cNvSpPr>
            <a:spLocks noGrp="1"/>
          </p:cNvSpPr>
          <p:nvPr>
            <p:ph type="ctrTitle"/>
          </p:nvPr>
        </p:nvSpPr>
        <p:spPr>
          <a:xfrm>
            <a:off x="468313" y="1484313"/>
            <a:ext cx="8347075" cy="2520950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prstClr val="black"/>
                </a:solidFill>
                <a:latin typeface="Times New Roman" pitchFamily="18" charset="0"/>
              </a:rPr>
              <a:t>спортивная 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</a:rPr>
              <a:t>квест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</a:rPr>
              <a:t>-игра 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</a:rPr>
              <a:t>«Безопасное колесо детства»</a:t>
            </a:r>
            <a:br>
              <a:rPr lang="ru-RU" sz="36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</a:rPr>
              <a:t>в рамках Месячника безопасности с 20.08.2019 по 20.09.2019</a:t>
            </a:r>
            <a:br>
              <a:rPr lang="ru-RU" sz="36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8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771775" y="4724400"/>
            <a:ext cx="4497388" cy="15843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Ответственные: 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Калинина Юлия Александровна,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Зам. зав. по ВМР</a:t>
            </a:r>
          </a:p>
          <a:p>
            <a:pPr>
              <a:spcBef>
                <a:spcPct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Родионова С.А</a:t>
            </a:r>
            <a:r>
              <a:rPr lang="ru-RU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Попова Н.В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 idx="4294967295"/>
          </p:nvPr>
        </p:nvSpPr>
        <p:spPr>
          <a:xfrm>
            <a:off x="2051719" y="260350"/>
            <a:ext cx="6646193" cy="1574800"/>
          </a:xfrm>
        </p:spPr>
        <p:txBody>
          <a:bodyPr/>
          <a:lstStyle/>
          <a:p>
            <a:r>
              <a:rPr lang="ru-RU" sz="1600" b="1" u="sng" dirty="0" err="1" smtClean="0">
                <a:latin typeface="Times New Roman" pitchFamily="18" charset="0"/>
              </a:rPr>
              <a:t>Цель</a:t>
            </a:r>
            <a:r>
              <a:rPr lang="ru-RU" sz="1600" b="1" dirty="0" err="1" smtClean="0">
                <a:latin typeface="Times New Roman" pitchFamily="18" charset="0"/>
              </a:rPr>
              <a:t>:Создание</a:t>
            </a:r>
            <a:r>
              <a:rPr lang="ru-RU" sz="1600" b="1" dirty="0" smtClean="0">
                <a:latin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</a:rPr>
              <a:t>условий для развития познавательных способностей детей в процессе игры, формирование самостоятельности и инициативы в различных видах деятельности. Повышение уровня знаний детей по основам безопасности жизнедеятельности.</a:t>
            </a:r>
          </a:p>
        </p:txBody>
      </p:sp>
      <p:pic>
        <p:nvPicPr>
          <p:cNvPr id="48132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268538" y="1989138"/>
            <a:ext cx="5472112" cy="4103687"/>
          </a:xfrm>
          <a:solidFill>
            <a:srgbClr val="FFFFFF"/>
          </a:solidFill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1600" smtClean="0">
                <a:latin typeface="Times New Roman" pitchFamily="18" charset="0"/>
              </a:rPr>
              <a:t>спортивная квест-игра </a:t>
            </a:r>
            <a:r>
              <a:rPr lang="ru-RU" sz="1600" b="1" smtClean="0">
                <a:latin typeface="Times New Roman" pitchFamily="18" charset="0"/>
              </a:rPr>
              <a:t/>
            </a:r>
            <a:br>
              <a:rPr lang="ru-RU" sz="1600" b="1" smtClean="0">
                <a:latin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</a:rPr>
              <a:t>«Безопасное колесо детства»</a:t>
            </a:r>
            <a:br>
              <a:rPr lang="ru-RU" sz="1600" b="1" smtClean="0">
                <a:latin typeface="Times New Roman" pitchFamily="18" charset="0"/>
              </a:rPr>
            </a:br>
            <a:r>
              <a:rPr lang="ru-RU" sz="1600" b="1" smtClean="0">
                <a:latin typeface="Times New Roman" pitchFamily="18" charset="0"/>
              </a:rPr>
              <a:t>Ребята окунулись в мир безопасности. Побывали на станции «ОГИБДД» с целью формирования правил ДД, станция «Скорая помощь» с целью оказания первой помощи</a:t>
            </a:r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700213"/>
            <a:ext cx="2808288" cy="2106612"/>
          </a:xfrm>
          <a:solidFill>
            <a:srgbClr val="FFFFFF"/>
          </a:solidFill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4005263"/>
            <a:ext cx="2376487" cy="1968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4005263"/>
            <a:ext cx="3097212" cy="2216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1700213"/>
            <a:ext cx="2809875" cy="2079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63" y="1773238"/>
            <a:ext cx="2232025" cy="1766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4005263"/>
            <a:ext cx="2305050" cy="19446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 idx="4294967295"/>
          </p:nvPr>
        </p:nvSpPr>
        <p:spPr>
          <a:xfrm>
            <a:off x="2555875" y="274638"/>
            <a:ext cx="6130925" cy="1143000"/>
          </a:xfrm>
        </p:spPr>
        <p:txBody>
          <a:bodyPr/>
          <a:lstStyle/>
          <a:p>
            <a:r>
              <a:rPr lang="ru-RU" sz="1800" b="1" smtClean="0">
                <a:latin typeface="Times New Roman" pitchFamily="18" charset="0"/>
              </a:rPr>
              <a:t>Станция «Потуши огонь»</a:t>
            </a:r>
          </a:p>
        </p:txBody>
      </p:sp>
      <p:pic>
        <p:nvPicPr>
          <p:cNvPr id="51204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2581275"/>
            <a:ext cx="3744913" cy="2808288"/>
          </a:xfrm>
          <a:solidFill>
            <a:srgbClr val="FFFFFF"/>
          </a:solidFill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628775"/>
            <a:ext cx="4175125" cy="3119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2700338" y="1052513"/>
            <a:ext cx="3743325" cy="400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FF00FF"/>
                </a:solidFill>
                <a:cs typeface="Times New Roman" pitchFamily="18" charset="0"/>
              </a:rPr>
              <a:t>Песенка о правилах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Везде и всюду правила,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Их надо знать всегда: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Без них не выйдут в плаванье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Из гавани суда.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Выходят в рейс по правилам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Полярник и пилот.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Свои имеют правила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Шофёр и пешеход.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Как таблицу умноженья, как урок,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Помни правила движенья назубок!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Помни правила движенья,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Как таблицу умноженья,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Знай всегда их на зубок.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По городу, по улице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Не ходят просто так: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Когда не знаешь правила,</a:t>
            </a:r>
            <a:endParaRPr lang="ru-RU" sz="600"/>
          </a:p>
          <a:p>
            <a:pPr algn="ctr" eaLnBrk="0" hangingPunct="0"/>
            <a:r>
              <a:rPr lang="ru-RU" sz="1400">
                <a:cs typeface="Times New Roman" pitchFamily="18" charset="0"/>
              </a:rPr>
              <a:t>Легко попасть впросак.</a:t>
            </a:r>
            <a:endParaRPr lang="ru-RU"/>
          </a:p>
        </p:txBody>
      </p:sp>
      <p:pic>
        <p:nvPicPr>
          <p:cNvPr id="27651" name="Picture 7" descr="d_alf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692150"/>
            <a:ext cx="1873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4221163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140</Words>
  <Application>Microsoft Office PowerPoint</Application>
  <PresentationFormat>Экран (4:3)</PresentationFormat>
  <Paragraphs>26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Тема Office</vt:lpstr>
      <vt:lpstr> спортивная квест-игра  «Безопасное колесо детства» в рамках Месячника безопасности с 20.08.2019 по 20.09.2019  </vt:lpstr>
      <vt:lpstr>Цель:Создание условий для развития познавательных способностей детей в процессе игры, формирование самостоятельности и инициативы в различных видах деятельности. Повышение уровня знаний детей по основам безопасности жизнедеятельности.</vt:lpstr>
      <vt:lpstr>спортивная квест-игра  «Безопасное колесо детства» Ребята окунулись в мир безопасности. Побывали на станции «ОГИБДД» с целью формирования правил ДД, станция «Скорая помощь» с целью оказания первой помощи</vt:lpstr>
      <vt:lpstr>Станция «Потуши огонь»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42</cp:revision>
  <dcterms:created xsi:type="dcterms:W3CDTF">2013-01-06T18:32:13Z</dcterms:created>
  <dcterms:modified xsi:type="dcterms:W3CDTF">2019-09-27T00:43:04Z</dcterms:modified>
</cp:coreProperties>
</file>