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0" r:id="rId4"/>
    <p:sldId id="275" r:id="rId5"/>
    <p:sldId id="276" r:id="rId6"/>
    <p:sldId id="271" r:id="rId7"/>
    <p:sldId id="272" r:id="rId8"/>
    <p:sldId id="274" r:id="rId9"/>
    <p:sldId id="277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8" autoAdjust="0"/>
    <p:restoredTop sz="94713" autoAdjust="0"/>
  </p:normalViewPr>
  <p:slideViewPr>
    <p:cSldViewPr>
      <p:cViewPr varScale="1">
        <p:scale>
          <a:sx n="49" d="100"/>
          <a:sy n="49" d="100"/>
        </p:scale>
        <p:origin x="-10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999D73-971A-46CF-A5D3-220DCEB6E646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BF633-821F-4B6E-A878-85FF711B3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883F-3520-4CF6-AD5F-BBECD822E4AD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1EC3-5ABA-48AE-AD5E-348BD15C0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0647-4832-4C1B-ABA3-1C27505E501E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351F-13F7-4831-BF7A-B756BD112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ECCF-1592-418E-960D-23D31A558BB8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3F35-53E7-4F33-8A9D-88C11D7D2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5D49-6158-4182-9C8C-0E2EC55FF7AE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F0F5-7CD1-4D22-9FA9-81348A2A4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EC25-8965-4F6C-875B-FDE64EF07CA7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B74E-9285-4E49-ACC7-65929A508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4B52-1A8F-4A82-907D-21C58155BCF9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B268-938A-4975-A1CA-58793AD04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7BCE-3ECC-4922-9E79-6B1A8E91FA1C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B820-20F3-49B2-8092-DFD60F036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49CC-8894-4D8F-B9C3-87C269B3CB68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64BC-D718-4562-BF41-ED43B2A59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B6FF-B7AC-4A3A-83F3-7A16E95E4F67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C133-FA81-42FD-920C-BAD631FE9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4175-617B-436D-A754-9DF76CD7E460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9A7D-8289-49E2-AB81-0FF2E2477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FFCC1-D537-4FF5-9A21-268F410CA041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ctrTitle"/>
          </p:nvPr>
        </p:nvSpPr>
        <p:spPr>
          <a:xfrm>
            <a:off x="468313" y="1484313"/>
            <a:ext cx="8347075" cy="252095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«Месячник безопасности детей-2020» 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 МАДОУ «Детский сад №14»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71775" y="4724400"/>
            <a:ext cx="4497388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Ответственные: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МАДОУ «Детский сад №14» Зданови О.В., педагогический коллектив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700338" y="1052513"/>
            <a:ext cx="3743325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FF00FF"/>
                </a:solidFill>
                <a:cs typeface="Times New Roman" pitchFamily="18" charset="0"/>
              </a:rPr>
              <a:t>Песенка о правилах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Везде и всюду правила,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Их надо знать всегда: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Без них не выйдут в плаванье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Из гавани суда.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Выходят в рейс по правилам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Полярник и пилот.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Свои имеют правила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Шофёр и пешеход.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Как таблицу умноженья, как урок,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Помни правила движенья назубок!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Помни правила движенья,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Как таблицу умноженья,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Знай всегда их на зубок.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По городу, по улице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Не ходят просто так: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Когда не знаешь правила,</a:t>
            </a:r>
            <a:endParaRPr lang="ru-RU" sz="6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Легко попасть впросак.</a:t>
            </a:r>
            <a:endParaRPr lang="ru-RU"/>
          </a:p>
        </p:txBody>
      </p:sp>
      <p:pic>
        <p:nvPicPr>
          <p:cNvPr id="27651" name="Picture 7" descr="d_al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692150"/>
            <a:ext cx="1873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221163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Акция по профилактике дорожного движения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«Не гоните водители! Вы ведь тоже родители»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34" b="15485"/>
          <a:stretch>
            <a:fillRect/>
          </a:stretch>
        </p:blipFill>
        <p:spPr>
          <a:xfrm>
            <a:off x="1547813" y="1268413"/>
            <a:ext cx="3921125" cy="4419600"/>
          </a:xfrm>
        </p:spPr>
      </p:pic>
      <p:pic>
        <p:nvPicPr>
          <p:cNvPr id="14339" name="Picture 7" descr="C:\Users\Bro\Desktop\rabo4ij stol\ДОУ 4\безопасность\images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557338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</a:rPr>
              <a:t>Спортивное мероприятие  «Путешествие в страну БЕЗОПАСНОСТИ».</a:t>
            </a:r>
            <a:br>
              <a:rPr lang="ru-RU" sz="1600" b="1" smtClean="0">
                <a:latin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</a:rPr>
              <a:t>Младшая группа №7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812925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22" name="Рисунок 6"/>
          <p:cNvPicPr>
            <a:picLocks noChangeAspect="1" noChangeArrowheads="1"/>
          </p:cNvPicPr>
          <p:nvPr/>
        </p:nvPicPr>
        <p:blipFill>
          <a:blip r:embed="rId2"/>
          <a:srcRect t="23911" b="31900"/>
          <a:stretch>
            <a:fillRect/>
          </a:stretch>
        </p:blipFill>
        <p:spPr bwMode="auto">
          <a:xfrm>
            <a:off x="539750" y="1700213"/>
            <a:ext cx="2000250" cy="1952625"/>
          </a:xfrm>
          <a:prstGeom prst="rect">
            <a:avLst/>
          </a:prstGeom>
          <a:noFill/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579813" y="3268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4611688" y="311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26" name="Рисунок 3"/>
          <p:cNvPicPr>
            <a:picLocks noChangeAspect="1" noChangeArrowheads="1"/>
          </p:cNvPicPr>
          <p:nvPr/>
        </p:nvPicPr>
        <p:blipFill>
          <a:blip r:embed="rId3"/>
          <a:srcRect t="14398" b="8820"/>
          <a:stretch>
            <a:fillRect/>
          </a:stretch>
        </p:blipFill>
        <p:spPr bwMode="auto">
          <a:xfrm>
            <a:off x="2843213" y="1628775"/>
            <a:ext cx="4829175" cy="2085975"/>
          </a:xfrm>
          <a:prstGeom prst="rect">
            <a:avLst/>
          </a:prstGeom>
          <a:noFill/>
        </p:spPr>
      </p:pic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2860675" y="4824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28" name="Рисунок 20"/>
          <p:cNvPicPr>
            <a:picLocks noChangeAspect="1" noChangeArrowheads="1"/>
          </p:cNvPicPr>
          <p:nvPr/>
        </p:nvPicPr>
        <p:blipFill>
          <a:blip r:embed="rId4"/>
          <a:srcRect l="10114" t="9120" r="15611"/>
          <a:stretch>
            <a:fillRect/>
          </a:stretch>
        </p:blipFill>
        <p:spPr bwMode="auto">
          <a:xfrm>
            <a:off x="539750" y="4005263"/>
            <a:ext cx="2303463" cy="1608137"/>
          </a:xfrm>
          <a:prstGeom prst="rect">
            <a:avLst/>
          </a:prstGeom>
          <a:noFill/>
        </p:spPr>
      </p:pic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727575" y="503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30" name="Рисунок 18"/>
          <p:cNvPicPr>
            <a:picLocks noChangeAspect="1" noChangeArrowheads="1"/>
          </p:cNvPicPr>
          <p:nvPr/>
        </p:nvPicPr>
        <p:blipFill>
          <a:blip r:embed="rId5"/>
          <a:srcRect t="16313"/>
          <a:stretch>
            <a:fillRect/>
          </a:stretch>
        </p:blipFill>
        <p:spPr bwMode="auto">
          <a:xfrm>
            <a:off x="3276600" y="4005263"/>
            <a:ext cx="2520950" cy="1568450"/>
          </a:xfrm>
          <a:prstGeom prst="rect">
            <a:avLst/>
          </a:prstGeom>
          <a:noFill/>
        </p:spPr>
      </p:pic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6808788" y="468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8932" name="Рисунок 22"/>
          <p:cNvPicPr>
            <a:picLocks noChangeAspect="1" noChangeArrowheads="1"/>
          </p:cNvPicPr>
          <p:nvPr/>
        </p:nvPicPr>
        <p:blipFill>
          <a:blip r:embed="rId6"/>
          <a:srcRect t="17792" b="3421"/>
          <a:stretch>
            <a:fillRect/>
          </a:stretch>
        </p:blipFill>
        <p:spPr bwMode="auto">
          <a:xfrm>
            <a:off x="6084888" y="3933825"/>
            <a:ext cx="1543050" cy="216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2124075" y="274638"/>
            <a:ext cx="6562725" cy="11430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Развлечение «Юные пешеходы».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Старший возраст</a:t>
            </a:r>
            <a:r>
              <a:rPr lang="ru-RU" b="1" smtClean="0"/>
              <a:t> </a:t>
            </a:r>
          </a:p>
        </p:txBody>
      </p:sp>
      <p:pic>
        <p:nvPicPr>
          <p:cNvPr id="45060" name="Содержимое 7" descr="a96TOkzfhx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180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Содержимое 4" descr="0BfeYW129q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565400"/>
            <a:ext cx="20510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Содержимое 6" descr="Puo5UJ3V5m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700213"/>
            <a:ext cx="21939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</a:rPr>
              <a:t>Игровая деятельность по профилактике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 безопасности дорожного движения и в быту</a:t>
            </a:r>
          </a:p>
        </p:txBody>
      </p:sp>
      <p:pic>
        <p:nvPicPr>
          <p:cNvPr id="46084" name="Содержимое 6" descr="RmHKsjzLpdE.jpg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2519362" cy="1890712"/>
          </a:xfrm>
          <a:noFill/>
        </p:spPr>
      </p:pic>
      <p:pic>
        <p:nvPicPr>
          <p:cNvPr id="46085" name="Содержимое 5" descr="0pJBQTw-Tc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81300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6" descr="C:\Users\Повелитель\Desktop\для месячника безопасности с 1 сен по 1 окт\безопасность смирнова и.с\20180904_1059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773238"/>
            <a:ext cx="246538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Содержимое 3" descr="QF90gjGTgy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7670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</a:rPr>
              <a:t>Музыкально-спортивное развлечение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 « В стране безопасности»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подготовительная группа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https://vk.com/club191235803?z=photo-191235803_457239378%2Fwall-191235803_487</a:t>
            </a:r>
          </a:p>
        </p:txBody>
      </p:sp>
      <p:pic>
        <p:nvPicPr>
          <p:cNvPr id="40965" name="Picture 5" descr="QO42TsXW_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852738"/>
            <a:ext cx="2376487" cy="3168650"/>
          </a:xfrm>
          <a:prstGeom prst="rect">
            <a:avLst/>
          </a:prstGeom>
          <a:noFill/>
        </p:spPr>
      </p:pic>
      <p:pic>
        <p:nvPicPr>
          <p:cNvPr id="40967" name="Picture 7" descr="dkFsVDsGK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852738"/>
            <a:ext cx="2376487" cy="3168650"/>
          </a:xfrm>
          <a:prstGeom prst="rect">
            <a:avLst/>
          </a:prstGeom>
          <a:noFill/>
        </p:spPr>
      </p:pic>
      <p:pic>
        <p:nvPicPr>
          <p:cNvPr id="40969" name="Picture 9" descr="-BUIH5P23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989138"/>
            <a:ext cx="2901950" cy="217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2411413" y="274638"/>
            <a:ext cx="6275387" cy="1143000"/>
          </a:xfrm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</a:rPr>
              <a:t>Просмотр видеофильмов «В стране дорожных знаков»</a:t>
            </a:r>
            <a:r>
              <a:rPr lang="ru-RU" smtClean="0"/>
              <a:t> </a:t>
            </a:r>
          </a:p>
        </p:txBody>
      </p:sp>
      <p:sp>
        <p:nvSpPr>
          <p:cNvPr id="41989" name="AutoShape 5" descr="ztEosCUItc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1991" name="Picture 7" descr="ztEosCUItc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3228975" cy="2422525"/>
          </a:xfrm>
          <a:prstGeom prst="rect">
            <a:avLst/>
          </a:prstGeom>
          <a:noFill/>
        </p:spPr>
      </p:pic>
      <p:pic>
        <p:nvPicPr>
          <p:cNvPr id="41993" name="Picture 9" descr="eJf_5QeAvj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546350"/>
            <a:ext cx="4032250" cy="302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2124075" y="274638"/>
            <a:ext cx="6562725" cy="114300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</a:rPr>
              <a:t>Взаимодействие с родителями: буклеты, информационные стенды, социальные сети ВК, вайбер, инструктаж по «Безопасность в Ваших в руках»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132138" y="196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4038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89363"/>
            <a:ext cx="2125663" cy="2382837"/>
          </a:xfrm>
          <a:prstGeom prst="rect">
            <a:avLst/>
          </a:prstGeom>
          <a:noFill/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13263" y="210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4041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700213"/>
            <a:ext cx="1384300" cy="1698625"/>
          </a:xfrm>
          <a:prstGeom prst="rect">
            <a:avLst/>
          </a:prstGeom>
          <a:noFill/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097463" y="420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4043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00213"/>
            <a:ext cx="2376488" cy="1560512"/>
          </a:xfrm>
          <a:prstGeom prst="rect">
            <a:avLst/>
          </a:prstGeom>
          <a:noFill/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941888" y="492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4045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3860800"/>
            <a:ext cx="1655763" cy="2057400"/>
          </a:xfrm>
          <a:prstGeom prst="rect">
            <a:avLst/>
          </a:prstGeom>
          <a:noFill/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5427663" y="3871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4047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1700213"/>
            <a:ext cx="1412875" cy="1800225"/>
          </a:xfrm>
          <a:prstGeom prst="rect">
            <a:avLst/>
          </a:prstGeom>
          <a:noFill/>
        </p:spPr>
      </p:pic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175250" y="445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4049" name="Рисунок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989138"/>
            <a:ext cx="2303463" cy="1495425"/>
          </a:xfrm>
          <a:prstGeom prst="rect">
            <a:avLst/>
          </a:prstGeom>
          <a:noFill/>
        </p:spPr>
      </p:pic>
      <p:pic>
        <p:nvPicPr>
          <p:cNvPr id="44051" name="Содержимое 6" descr="gCujgSIHkN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3789363"/>
            <a:ext cx="18605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8" name="Содержимое 6" descr="gCujgSIHkNA.jpg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1936750" cy="258127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155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 «Месячник безопасности детей-2020»  в МАДОУ «Детский сад №14» </vt:lpstr>
      <vt:lpstr>  Акция по профилактике дорожного движения «Не гоните водители! Вы ведь тоже родители» </vt:lpstr>
      <vt:lpstr>Спортивное мероприятие  «Путешествие в страну БЕЗОПАСНОСТИ». Младшая группа №7</vt:lpstr>
      <vt:lpstr>Развлечение «Юные пешеходы». Старший возраст </vt:lpstr>
      <vt:lpstr>Игровая деятельность по профилактике  безопасности дорожного движения и в быту</vt:lpstr>
      <vt:lpstr>Музыкально-спортивное развлечение  « В стране безопасности» подготовительная группа https://vk.com/club191235803?z=photo-191235803_457239378%2Fwall-191235803_487</vt:lpstr>
      <vt:lpstr>Просмотр видеофильмов «В стране дорожных знаков» </vt:lpstr>
      <vt:lpstr>Взаимодействие с родителями: буклеты, информационные стенды, социальные сети ВК, вайбер, инструктаж по «Безопасность в Ваших в руках»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44</cp:revision>
  <dcterms:created xsi:type="dcterms:W3CDTF">2013-01-06T18:32:13Z</dcterms:created>
  <dcterms:modified xsi:type="dcterms:W3CDTF">2020-09-21T06:33:16Z</dcterms:modified>
</cp:coreProperties>
</file>