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5" r:id="rId5"/>
    <p:sldId id="296" r:id="rId6"/>
    <p:sldId id="297" r:id="rId7"/>
    <p:sldId id="275" r:id="rId8"/>
    <p:sldId id="276" r:id="rId9"/>
    <p:sldId id="298" r:id="rId10"/>
    <p:sldId id="300" r:id="rId11"/>
    <p:sldId id="302" r:id="rId12"/>
    <p:sldId id="30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2" r:id="rId21"/>
    <p:sldId id="310" r:id="rId22"/>
    <p:sldId id="311" r:id="rId23"/>
    <p:sldId id="313" r:id="rId24"/>
    <p:sldId id="314" r:id="rId25"/>
    <p:sldId id="315" r:id="rId26"/>
    <p:sldId id="269" r:id="rId27"/>
    <p:sldId id="316" r:id="rId28"/>
    <p:sldId id="317" r:id="rId29"/>
    <p:sldId id="318" r:id="rId30"/>
    <p:sldId id="319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60" autoAdjust="0"/>
    <p:restoredTop sz="93728" autoAdjust="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велитель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1590675" cy="2047875"/>
          </a:xfrm>
          <a:prstGeom prst="rect">
            <a:avLst/>
          </a:prstGeom>
          <a:noFill/>
        </p:spPr>
      </p:pic>
      <p:pic>
        <p:nvPicPr>
          <p:cNvPr id="1026" name="Picture 2" descr="C:\Users\Повелитель\Desktop\19917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15631"/>
            <a:ext cx="3707904" cy="27691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АВТОНОМНОЕ ДОШКОЛЬНОЕ ОБРАЗОВАТЕЛЬНОЕ УЧРЕЖДЕНИЕ «ДЕТСКИЙ САД №14» ГОРОДА БЕРЕЗНИКИ ПЕРМСКОГО КРАЯ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8208912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ОТЧЁТ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проведения «Месячника безопасности»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МАДОУ </a:t>
            </a:r>
            <a:r>
              <a:rPr lang="ru-RU" dirty="0" err="1" smtClean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/с №14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(старшая группа №4)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Повелитель\Desktop\176cdc9da856adbad55b1aef4c91a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4414327" cy="2481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Дидактическая игра – лото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«Знаки дорожного движения»</a:t>
            </a:r>
            <a:endParaRPr lang="ru-RU" b="1" dirty="0"/>
          </a:p>
        </p:txBody>
      </p:sp>
      <p:pic>
        <p:nvPicPr>
          <p:cNvPr id="6148" name="Picture 4" descr="C:\Users\Повелитель\Desktop\для месячника безопасности с 1 сен по 1 окт\безопасность смирнова и.с\20180904_10561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753" y="1714488"/>
            <a:ext cx="2893961" cy="3857652"/>
          </a:xfrm>
          <a:prstGeom prst="rect">
            <a:avLst/>
          </a:prstGeom>
          <a:noFill/>
        </p:spPr>
      </p:pic>
      <p:pic>
        <p:nvPicPr>
          <p:cNvPr id="6149" name="Picture 5" descr="C:\Users\Повелитель\Desktop\для месячника безопасности с 1 сен по 1 окт\безопасность смирнова и.с\20180904_1058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99034" y="1785926"/>
            <a:ext cx="2844966" cy="3792340"/>
          </a:xfrm>
          <a:prstGeom prst="rect">
            <a:avLst/>
          </a:prstGeom>
          <a:noFill/>
        </p:spPr>
      </p:pic>
      <p:pic>
        <p:nvPicPr>
          <p:cNvPr id="6150" name="Picture 6" descr="C:\Users\Повелитель\Desktop\для месячника безопасности с 1 сен по 1 окт\безопасность смирнова и.с\20180904_105949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71802" y="1571612"/>
            <a:ext cx="3112374" cy="4148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Oq5fyOFwJ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971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Дидактическая 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«Дорожное домино»</a:t>
            </a:r>
            <a:endParaRPr lang="ru-RU" b="1" dirty="0"/>
          </a:p>
        </p:txBody>
      </p:sp>
      <p:pic>
        <p:nvPicPr>
          <p:cNvPr id="6" name="Содержимое 5" descr="9zbnS-jNU1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3" y="1500175"/>
            <a:ext cx="3929090" cy="5237477"/>
          </a:xfrm>
        </p:spPr>
      </p:pic>
      <p:pic>
        <p:nvPicPr>
          <p:cNvPr id="7" name="Содержимое 6" descr="ScDG59X4y3w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03934" y="1571612"/>
            <a:ext cx="3858616" cy="514353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VeNWebZBY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608903" cy="6143668"/>
          </a:xfrm>
        </p:spPr>
      </p:pic>
      <p:pic>
        <p:nvPicPr>
          <p:cNvPr id="8" name="Содержимое 7" descr="X9GTD-FwUW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214290"/>
            <a:ext cx="3904302" cy="2928958"/>
          </a:xfrm>
        </p:spPr>
      </p:pic>
      <p:pic>
        <p:nvPicPr>
          <p:cNvPr id="10" name="Picture 2" descr="C:\Documents and Settings\Loner\Рабочий стол\Фотографии к МЕСЯЧНИКУ БЕЗОПАСНОСТИ 2020\Дорожное домино\3qvxPUoctc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357562"/>
            <a:ext cx="4038600" cy="3029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Дидактическая настольная игр</a:t>
            </a:r>
            <a:r>
              <a:rPr lang="ru-RU" dirty="0" smtClean="0"/>
              <a:t>а</a:t>
            </a:r>
            <a:br>
              <a:rPr lang="ru-RU" dirty="0" smtClean="0"/>
            </a:br>
            <a:r>
              <a:rPr lang="ru-RU" b="1" dirty="0" smtClean="0"/>
              <a:t>«Собери дорожный знак»</a:t>
            </a:r>
            <a:endParaRPr lang="ru-RU" b="1" dirty="0"/>
          </a:p>
        </p:txBody>
      </p:sp>
      <p:pic>
        <p:nvPicPr>
          <p:cNvPr id="7" name="Содержимое 6" descr="buDfZq6d4MI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1583" y="1600200"/>
            <a:ext cx="3783578" cy="5043510"/>
          </a:xfrm>
        </p:spPr>
      </p:pic>
      <p:pic>
        <p:nvPicPr>
          <p:cNvPr id="5" name="Содержимое 4" descr="_sbZYZIp-u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4175" y="1600200"/>
            <a:ext cx="3729986" cy="497207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9lNkZv-PpI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38600" cy="3029707"/>
          </a:xfrm>
        </p:spPr>
      </p:pic>
      <p:pic>
        <p:nvPicPr>
          <p:cNvPr id="6" name="Содержимое 5" descr="bBZNEF6DAA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038600" cy="3029707"/>
          </a:xfrm>
        </p:spPr>
      </p:pic>
      <p:pic>
        <p:nvPicPr>
          <p:cNvPr id="7" name="Picture 2" descr="C:\Documents and Settings\Loner\Рабочий стол\Фотографии к МЕСЯЧНИКУ БЕЗОПАСНОСТИ 2020\Дид.игра Собери дорожный знак\Алиса и Богдан\dzJGg9VDNT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00438"/>
            <a:ext cx="4038600" cy="3029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1WAus3NbGw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971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PS6WVFiKR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038600" cy="3029707"/>
          </a:xfrm>
        </p:spPr>
      </p:pic>
      <p:pic>
        <p:nvPicPr>
          <p:cNvPr id="8" name="Содержимое 7" descr="D1-PxTJOEgQ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0562" y="214290"/>
            <a:ext cx="4038599" cy="3029707"/>
          </a:xfrm>
        </p:spPr>
      </p:pic>
      <p:pic>
        <p:nvPicPr>
          <p:cNvPr id="9" name="Содержимое 5" descr="qAjiK7AGQd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3357562"/>
            <a:ext cx="4429156" cy="33226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SBLPPvbUh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971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eGPvc1BLU7k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42852"/>
            <a:ext cx="4038600" cy="3029707"/>
          </a:xfrm>
        </p:spPr>
      </p:pic>
      <p:pic>
        <p:nvPicPr>
          <p:cNvPr id="8" name="Содержимое 7" descr="GnxsxLQNTm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5720" y="3286124"/>
            <a:ext cx="4038600" cy="3029707"/>
          </a:xfrm>
        </p:spPr>
      </p:pic>
      <p:pic>
        <p:nvPicPr>
          <p:cNvPr id="9" name="Содержимое 4" descr="rAz1LyLgc0k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11224" y="214290"/>
            <a:ext cx="4555312" cy="607223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indent="342900">
              <a:buNone/>
            </a:pPr>
            <a:r>
              <a:rPr lang="ru-RU" dirty="0" smtClean="0"/>
              <a:t>В связи с началом нового 2020-2021 учебного года, в целях повышения антитеррористической защищенности, пожарной безопасности, профилактики детского дорожно-транспортного травматизма, отработки навыков действий воспитанников, персонала при возникновении чрезвычайных ситуаций в ДОУ был проведен «Месячник безопасности» с 1 сентября по 20 сентября 2020 года.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Так же помимо ООД и игровой деятельности, в нашей группе были проведены многочисленные беседы, чтение художественной литературы, подвижные игры и просмотр диафильмов по личной безопасности и по ПДД. 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5</a:t>
            </a:r>
            <a:r>
              <a:rPr lang="ru-RU" sz="2400" dirty="0" smtClean="0"/>
              <a:t>. </a:t>
            </a:r>
            <a:r>
              <a:rPr lang="ru-RU" sz="2700" dirty="0" smtClean="0"/>
              <a:t>В заключение месячника безопасности, в обобщение и закрепление у детей изученных правил ППД в нашей группе было проведено </a:t>
            </a:r>
            <a:r>
              <a:rPr lang="ru-RU" sz="2700" b="1" i="1" dirty="0" smtClean="0"/>
              <a:t>развлечение по ПДД </a:t>
            </a:r>
            <a:r>
              <a:rPr lang="ru-RU" sz="2700" dirty="0" smtClean="0"/>
              <a:t>под названием </a:t>
            </a:r>
            <a:br>
              <a:rPr lang="ru-RU" sz="2700" dirty="0" smtClean="0"/>
            </a:br>
            <a:r>
              <a:rPr lang="ru-RU" sz="2700" b="1" dirty="0" smtClean="0"/>
              <a:t>«Юные пешеходы». </a:t>
            </a:r>
            <a:endParaRPr lang="ru-RU" sz="2700" b="1" dirty="0"/>
          </a:p>
        </p:txBody>
      </p:sp>
      <p:pic>
        <p:nvPicPr>
          <p:cNvPr id="8" name="Содержимое 7" descr="a96TOkzfhx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701057"/>
            <a:ext cx="6874206" cy="515694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5" name="Содержимое 4" descr="0BfeYW129q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7820" y="357166"/>
            <a:ext cx="4180168" cy="5572164"/>
          </a:xfrm>
        </p:spPr>
      </p:pic>
      <p:pic>
        <p:nvPicPr>
          <p:cNvPr id="7" name="Содержимое 4" descr="fZ7WSygg_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66"/>
            <a:ext cx="4180168" cy="5572164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Puo5UJ3V5m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1" y="214290"/>
            <a:ext cx="4716087" cy="6286544"/>
          </a:xfrm>
        </p:spPr>
      </p:pic>
      <p:pic>
        <p:nvPicPr>
          <p:cNvPr id="8" name="Содержимое 5" descr="BKTkkTgzZY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6380" y="1000108"/>
            <a:ext cx="3483474" cy="4643470"/>
          </a:xfrm>
        </p:spPr>
      </p:pic>
      <p:pic>
        <p:nvPicPr>
          <p:cNvPr id="6" name="Содержимое 6" descr="BKTkkTgzZY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628" y="571480"/>
            <a:ext cx="4143372" cy="55231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qdzTOwavGp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42853"/>
            <a:ext cx="4857784" cy="3644248"/>
          </a:xfrm>
        </p:spPr>
      </p:pic>
      <p:pic>
        <p:nvPicPr>
          <p:cNvPr id="11" name="Содержимое 3" descr="QF90gjGTgy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782" y="3000372"/>
            <a:ext cx="5142218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6. </a:t>
            </a:r>
            <a:r>
              <a:rPr lang="ru-RU" sz="3100" dirty="0" smtClean="0"/>
              <a:t>Помимо работы с детьми не забыли мы и про наших родителей. С родителями была проведена следующая работа: </a:t>
            </a:r>
            <a:endParaRPr lang="ru-RU" sz="31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1) </a:t>
            </a:r>
            <a:r>
              <a:rPr lang="ru-RU" sz="2800" dirty="0" smtClean="0"/>
              <a:t>Мы вручили всем родителям буклеты на тему «Правила дорожного движения для детей и их родителей»;</a:t>
            </a:r>
          </a:p>
          <a:p>
            <a:r>
              <a:rPr lang="ru-RU" sz="2800" dirty="0" smtClean="0"/>
              <a:t>2) Выставили в раздевалку следующую консультацию для родителей: «Памятка для родителей по воспитанию грамотного пешехода»;</a:t>
            </a:r>
          </a:p>
          <a:p>
            <a:r>
              <a:rPr lang="ru-RU" sz="2800" dirty="0" smtClean="0"/>
              <a:t>3) Провели анкетирование всех родителей на тему «Я и мой ребенок на улицах города»; </a:t>
            </a:r>
          </a:p>
          <a:p>
            <a:r>
              <a:rPr lang="ru-RU" sz="2800" dirty="0" smtClean="0"/>
              <a:t>4) Оформили стенд в фойе </a:t>
            </a:r>
            <a:r>
              <a:rPr lang="ru-RU" sz="2800" dirty="0" err="1" smtClean="0"/>
              <a:t>д</a:t>
            </a:r>
            <a:r>
              <a:rPr lang="ru-RU" sz="2800" dirty="0" smtClean="0"/>
              <a:t>/с </a:t>
            </a:r>
            <a:r>
              <a:rPr lang="ru-RU" sz="2800" dirty="0" err="1" smtClean="0"/>
              <a:t>с</a:t>
            </a:r>
            <a:r>
              <a:rPr lang="ru-RU" sz="2800" dirty="0" smtClean="0"/>
              <a:t> рисунками наших детей на тему «ПДД».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Оформление информационного стенда для родителей.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Повелитель\Desktop\уголки безопасноси\IMG_20160912_11140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571612"/>
            <a:ext cx="4533681" cy="3401111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17816" y="20831046"/>
            <a:ext cx="7462120" cy="357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40654" y="3210102"/>
            <a:ext cx="4703346" cy="364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A6V2jqz1P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971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Вручение буклетов родителям группы</a:t>
            </a:r>
            <a:br>
              <a:rPr lang="ru-RU" sz="3200" dirty="0" smtClean="0"/>
            </a:br>
            <a:r>
              <a:rPr lang="ru-RU" sz="3200" dirty="0" smtClean="0"/>
              <a:t>«Правила дорожного движения для детей и их родителей». </a:t>
            </a:r>
            <a:endParaRPr lang="ru-RU" sz="3200" dirty="0"/>
          </a:p>
        </p:txBody>
      </p:sp>
      <p:pic>
        <p:nvPicPr>
          <p:cNvPr id="6" name="Содержимое 5" descr="0z7qD5b4pQU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8839" y="1600200"/>
            <a:ext cx="3395321" cy="4525963"/>
          </a:xfrm>
        </p:spPr>
      </p:pic>
      <p:pic>
        <p:nvPicPr>
          <p:cNvPr id="7" name="Содержимое 6" descr="gCujgSIHkNA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69839" y="1600200"/>
            <a:ext cx="3395321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Qh0WZMPTT3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340944" cy="5786478"/>
          </a:xfrm>
        </p:spPr>
      </p:pic>
      <p:pic>
        <p:nvPicPr>
          <p:cNvPr id="6" name="Содержимое 5" descr="FJOCbaBo99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37" y="285728"/>
            <a:ext cx="4287351" cy="571504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7200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В рамках </a:t>
            </a:r>
            <a:r>
              <a:rPr lang="ru-RU" sz="3600" b="1" dirty="0" smtClean="0"/>
              <a:t>МЕСЯЧНИКА БЕЗОПАСНОСТИ </a:t>
            </a:r>
            <a:r>
              <a:rPr lang="ru-RU" sz="3600" dirty="0" smtClean="0"/>
              <a:t>в нашей группе</a:t>
            </a:r>
            <a:r>
              <a:rPr lang="ru-RU" sz="3600" b="1" dirty="0" smtClean="0"/>
              <a:t> </a:t>
            </a:r>
            <a:r>
              <a:rPr lang="ru-RU" sz="3600" dirty="0" smtClean="0"/>
              <a:t>были проведены следующие мероприятия: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</a:t>
            </a:r>
            <a:br>
              <a:rPr lang="ru-RU" sz="3100" dirty="0" smtClean="0"/>
            </a:br>
            <a:endParaRPr lang="ru-RU" dirty="0"/>
          </a:p>
        </p:txBody>
      </p:sp>
      <p:pic>
        <p:nvPicPr>
          <p:cNvPr id="7" name="Содержимое 6" descr="Лучшая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507" y="1761111"/>
            <a:ext cx="3662865" cy="4882599"/>
          </a:xfrm>
        </p:spPr>
      </p:pic>
      <p:pic>
        <p:nvPicPr>
          <p:cNvPr id="8" name="Содержимое 7" descr="Лучшая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3503" y="1714488"/>
            <a:ext cx="3697840" cy="4929221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1340768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Занятие со всеми детьми «Правила и безопасность дорожного движения».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Оформление стенда в фойе детского сада на тему </a:t>
            </a:r>
            <a:r>
              <a:rPr lang="ru-RU" sz="3600" b="1" i="1" dirty="0" smtClean="0"/>
              <a:t>«ПРАВИЛА ДОРОЖНОГО ДВИЖЕНИЯ»</a:t>
            </a:r>
            <a:r>
              <a:rPr lang="ru-RU" b="1" i="1" dirty="0" smtClean="0"/>
              <a:t>. </a:t>
            </a:r>
            <a:endParaRPr lang="ru-RU" b="1" i="1" dirty="0"/>
          </a:p>
        </p:txBody>
      </p:sp>
      <p:pic>
        <p:nvPicPr>
          <p:cNvPr id="1026" name="Picture 2" descr="C:\Documents and Settings\Loner\Рабочий стол\Отчет на премию за третий квартал 2020 года\Стенд Правила дорожного движения\Фото\HOW-7AzWvL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51235" y="1600200"/>
            <a:ext cx="6723000" cy="5043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процессе проведения </a:t>
            </a:r>
            <a:r>
              <a:rPr lang="ru-RU" dirty="0" smtClean="0"/>
              <a:t>«Месячника безопасности» </a:t>
            </a:r>
            <a:r>
              <a:rPr lang="ru-RU" dirty="0" smtClean="0"/>
              <a:t>- улучшились знания и практические навыки </a:t>
            </a:r>
            <a:r>
              <a:rPr lang="ru-RU" dirty="0" smtClean="0"/>
              <a:t>персонала, воспитанников и их родителей по ПДД и дорожной безопасности, по безопасности на </a:t>
            </a:r>
            <a:r>
              <a:rPr lang="ru-RU" smtClean="0"/>
              <a:t>улицах города. </a:t>
            </a:r>
            <a:r>
              <a:rPr lang="ru-RU" dirty="0" smtClean="0"/>
              <a:t>Мы </a:t>
            </a:r>
            <a:r>
              <a:rPr lang="ru-RU" dirty="0" smtClean="0"/>
              <a:t>верим, что работа, проводимая с </a:t>
            </a:r>
            <a:r>
              <a:rPr lang="ru-RU" dirty="0" smtClean="0"/>
              <a:t>воспитанниками и их родителями, </a:t>
            </a:r>
            <a:r>
              <a:rPr lang="ru-RU" dirty="0" smtClean="0"/>
              <a:t>даст положительный результат.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Лучшая 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139" y="285728"/>
            <a:ext cx="4381422" cy="5840436"/>
          </a:xfrm>
        </p:spPr>
      </p:pic>
      <p:pic>
        <p:nvPicPr>
          <p:cNvPr id="6" name="Содержимое 5" descr="-7bAj7FjXlY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285728"/>
            <a:ext cx="4394536" cy="585791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2. Так же было проведено </a:t>
            </a:r>
            <a:r>
              <a:rPr lang="ru-RU" sz="2800" b="1" dirty="0" smtClean="0"/>
              <a:t>занятие по рисованию «Дорожные знаки» </a:t>
            </a:r>
            <a:r>
              <a:rPr lang="ru-RU" sz="2800" dirty="0" smtClean="0"/>
              <a:t>с целью закрепления детьми знаков дорожного движения. </a:t>
            </a:r>
            <a:endParaRPr lang="ru-RU" sz="2800" dirty="0"/>
          </a:p>
        </p:txBody>
      </p:sp>
      <p:pic>
        <p:nvPicPr>
          <p:cNvPr id="5" name="Содержимое 4" descr="6l9J1H0etl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2273278"/>
            <a:ext cx="4138642" cy="3104757"/>
          </a:xfrm>
        </p:spPr>
      </p:pic>
      <p:pic>
        <p:nvPicPr>
          <p:cNvPr id="6" name="Содержимое 5" descr="bRHGlHvEybM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35175" y="1600200"/>
            <a:ext cx="3729986" cy="497207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bge7azyetd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3579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3. </a:t>
            </a:r>
            <a:r>
              <a:rPr lang="ru-RU" sz="2800" dirty="0" smtClean="0"/>
              <a:t>Была проведена </a:t>
            </a:r>
            <a:r>
              <a:rPr lang="ru-RU" sz="2800" b="1" dirty="0" smtClean="0"/>
              <a:t>ИГРОВАЯ ДЕЯТЕЛЬНОСТЬ </a:t>
            </a:r>
            <a:r>
              <a:rPr lang="ru-RU" sz="2800" dirty="0" smtClean="0"/>
              <a:t>в виде </a:t>
            </a:r>
            <a:r>
              <a:rPr lang="ru-RU" sz="2800" i="1" dirty="0" smtClean="0"/>
              <a:t>сюжетно – ролевой игры «Пешеходы и водители». </a:t>
            </a:r>
            <a:endParaRPr lang="ru-RU" sz="2800" i="1" dirty="0"/>
          </a:p>
        </p:txBody>
      </p:sp>
      <p:pic>
        <p:nvPicPr>
          <p:cNvPr id="7" name="Содержимое 6" descr="RmHKsjzLp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7072362" cy="51743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+mn-lt"/>
              </a:rPr>
              <a:t>4. </a:t>
            </a:r>
            <a:r>
              <a:rPr lang="ru-RU" sz="2800" dirty="0" smtClean="0">
                <a:latin typeface="+mn-lt"/>
              </a:rPr>
              <a:t>Помимо сюжетно – ролевых игр в игровой деятельности были использованы и </a:t>
            </a:r>
            <a:r>
              <a:rPr lang="ru-RU" sz="2800" b="1" i="1" dirty="0" smtClean="0">
                <a:latin typeface="+mn-lt"/>
              </a:rPr>
              <a:t>дидактические игры</a:t>
            </a:r>
            <a:r>
              <a:rPr lang="ru-RU" sz="2800" dirty="0" smtClean="0">
                <a:latin typeface="+mn-lt"/>
              </a:rPr>
              <a:t>, такие как: </a:t>
            </a:r>
            <a:r>
              <a:rPr lang="ru-RU" sz="2800" b="1" dirty="0" smtClean="0">
                <a:latin typeface="+mn-lt"/>
              </a:rPr>
              <a:t>«Угадай, какой знак»</a:t>
            </a:r>
            <a:endParaRPr lang="ru-RU" sz="2800" b="1" dirty="0">
              <a:latin typeface="+mn-lt"/>
            </a:endParaRPr>
          </a:p>
        </p:txBody>
      </p:sp>
      <p:pic>
        <p:nvPicPr>
          <p:cNvPr id="3074" name="Picture 2" descr="C:\Users\Повелитель\Desktop\Новая папка\3qePUUyeGB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7677" y="1556792"/>
            <a:ext cx="3724110" cy="2793781"/>
          </a:xfrm>
          <a:prstGeom prst="rect">
            <a:avLst/>
          </a:prstGeom>
          <a:noFill/>
        </p:spPr>
      </p:pic>
      <p:pic>
        <p:nvPicPr>
          <p:cNvPr id="3075" name="Picture 3" descr="C:\Users\Повелитель\Desktop\Новая папка\dITHOagn3Y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83242" y="1556792"/>
            <a:ext cx="3743479" cy="2808312"/>
          </a:xfrm>
          <a:prstGeom prst="rect">
            <a:avLst/>
          </a:prstGeom>
          <a:noFill/>
        </p:spPr>
      </p:pic>
      <p:pic>
        <p:nvPicPr>
          <p:cNvPr id="3076" name="Picture 4" descr="C:\Users\Повелитель\Desktop\Новая папка\HE0TLn-DoXw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29040" y="4365104"/>
            <a:ext cx="3057319" cy="2293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Дидактическая игра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</a:t>
            </a:r>
            <a:r>
              <a:rPr lang="ru-RU" b="1" dirty="0" smtClean="0"/>
              <a:t>«Поставь дорожный знак». </a:t>
            </a:r>
            <a:endParaRPr lang="ru-RU" b="1" dirty="0"/>
          </a:p>
        </p:txBody>
      </p:sp>
      <p:pic>
        <p:nvPicPr>
          <p:cNvPr id="6" name="Содержимое 5" descr="0pJBQTw-TcU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571612"/>
            <a:ext cx="4380436" cy="3286148"/>
          </a:xfrm>
        </p:spPr>
      </p:pic>
      <p:pic>
        <p:nvPicPr>
          <p:cNvPr id="7" name="Содержимое 6" descr="EPzhLs6W64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3464692"/>
            <a:ext cx="4181476" cy="313689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</TotalTime>
  <Words>379</Words>
  <Application>Microsoft Office PowerPoint</Application>
  <PresentationFormat>Экран (4:3)</PresentationFormat>
  <Paragraphs>25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МУНИЦИПАЛЬНОЕ АВТОНОМНОЕ ДОШКОЛЬНОЕ ОБРАЗОВАТЕЛЬНОЕ УЧРЕЖДЕНИЕ «ДЕТСКИЙ САД №14» ГОРОДА БЕРЕЗНИКИ ПЕРМСКОГО КРАЯ </vt:lpstr>
      <vt:lpstr>Слайд 2</vt:lpstr>
      <vt:lpstr> В рамках МЕСЯЧНИКА БЕЗОПАСНОСТИ в нашей группе были проведены следующие мероприятия:   </vt:lpstr>
      <vt:lpstr>Слайд 4</vt:lpstr>
      <vt:lpstr>2. Так же было проведено занятие по рисованию «Дорожные знаки» с целью закрепления детьми знаков дорожного движения. </vt:lpstr>
      <vt:lpstr>Слайд 6</vt:lpstr>
      <vt:lpstr>3. Была проведена ИГРОВАЯ ДЕЯТЕЛЬНОСТЬ в виде сюжетно – ролевой игры «Пешеходы и водители». </vt:lpstr>
      <vt:lpstr>4. Помимо сюжетно – ролевых игр в игровой деятельности были использованы и дидактические игры, такие как: «Угадай, какой знак»</vt:lpstr>
      <vt:lpstr>Дидактическая игра  «Поставь дорожный знак». </vt:lpstr>
      <vt:lpstr>Дидактическая игра – лото «Знаки дорожного движения»</vt:lpstr>
      <vt:lpstr>Слайд 11</vt:lpstr>
      <vt:lpstr>Дидактическая игра  «Дорожное домино»</vt:lpstr>
      <vt:lpstr>Слайд 13</vt:lpstr>
      <vt:lpstr>Дидактическая настольная игра «Собери дорожный знак»</vt:lpstr>
      <vt:lpstr>Слайд 15</vt:lpstr>
      <vt:lpstr>Слайд 16</vt:lpstr>
      <vt:lpstr>Слайд 17</vt:lpstr>
      <vt:lpstr>Слайд 18</vt:lpstr>
      <vt:lpstr>Слайд 19</vt:lpstr>
      <vt:lpstr>Слайд 20</vt:lpstr>
      <vt:lpstr>5. В заключение месячника безопасности, в обобщение и закрепление у детей изученных правил ППД в нашей группе было проведено развлечение по ПДД под названием  «Юные пешеходы». </vt:lpstr>
      <vt:lpstr>Слайд 22</vt:lpstr>
      <vt:lpstr>Слайд 23</vt:lpstr>
      <vt:lpstr>Слайд 24</vt:lpstr>
      <vt:lpstr>6. Помимо работы с детьми не забыли мы и про наших родителей. С родителями была проведена следующая работа: </vt:lpstr>
      <vt:lpstr>Оформление информационного стенда для родителей.  </vt:lpstr>
      <vt:lpstr>Слайд 27</vt:lpstr>
      <vt:lpstr>Вручение буклетов родителям группы «Правила дорожного движения для детей и их родителей». </vt:lpstr>
      <vt:lpstr>Слайд 29</vt:lpstr>
      <vt:lpstr>Оформление стенда в фойе детского сада на тему «ПРАВИЛА ДОРОЖНОГО ДВИЖЕНИЯ». </vt:lpstr>
      <vt:lpstr>В процессе проведения «Месячника безопасности» - улучшились знания и практические навыки персонала, воспитанников и их родителей по ПДД и дорожной безопасности, по безопасности на улицах города. Мы верим, что работа, проводимая с воспитанниками и их родителями, даст положительный результат.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БЮДЖЕТНОЕ УЧРЕЖДЕНИЕ «ДЕТСКИЙ САД №10» ГОРОДСКОГО ОКРУГА РОШАЛЬ МОСКОВСКОЙ ОБЛАСТИ</dc:title>
  <dc:creator>Повелитель</dc:creator>
  <cp:lastModifiedBy>Grey Wolf</cp:lastModifiedBy>
  <cp:revision>117</cp:revision>
  <dcterms:created xsi:type="dcterms:W3CDTF">2016-09-12T11:14:54Z</dcterms:created>
  <dcterms:modified xsi:type="dcterms:W3CDTF">2020-09-19T18:57:21Z</dcterms:modified>
</cp:coreProperties>
</file>