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3" d="100"/>
          <a:sy n="63" d="100"/>
        </p:scale>
        <p:origin x="5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A4EF-0EC0-4AE2-831C-7C19BFA47E8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D254-F2EF-4088-BEC3-EA779A529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2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A4EF-0EC0-4AE2-831C-7C19BFA47E8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D254-F2EF-4088-BEC3-EA779A529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7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A4EF-0EC0-4AE2-831C-7C19BFA47E8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D254-F2EF-4088-BEC3-EA779A529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65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A4EF-0EC0-4AE2-831C-7C19BFA47E8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D254-F2EF-4088-BEC3-EA779A529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4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A4EF-0EC0-4AE2-831C-7C19BFA47E8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D254-F2EF-4088-BEC3-EA779A529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1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A4EF-0EC0-4AE2-831C-7C19BFA47E8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D254-F2EF-4088-BEC3-EA779A529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A4EF-0EC0-4AE2-831C-7C19BFA47E8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D254-F2EF-4088-BEC3-EA779A529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9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A4EF-0EC0-4AE2-831C-7C19BFA47E8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D254-F2EF-4088-BEC3-EA779A529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0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A4EF-0EC0-4AE2-831C-7C19BFA47E8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D254-F2EF-4088-BEC3-EA779A529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7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A4EF-0EC0-4AE2-831C-7C19BFA47E8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D254-F2EF-4088-BEC3-EA779A529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20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A4EF-0EC0-4AE2-831C-7C19BFA47E8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D254-F2EF-4088-BEC3-EA779A529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7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7A4EF-0EC0-4AE2-831C-7C19BFA47E8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BD254-F2EF-4088-BEC3-EA779A529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5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nkcertificates.net/wp-content/uploads/2017/10/blue-template-award-certificate-border-pdf-1024x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4265" y="-1184267"/>
            <a:ext cx="677546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2348880"/>
            <a:ext cx="66967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Э</a:t>
            </a:r>
            <a:r>
              <a:rPr lang="ru-RU" sz="4400" b="1" i="1" dirty="0" smtClean="0">
                <a:solidFill>
                  <a:srgbClr val="FF0000"/>
                </a:solidFill>
              </a:rPr>
              <a:t>йдетики и мнемотехника — </a:t>
            </a:r>
            <a:r>
              <a:rPr lang="ru-RU" sz="4400" b="1" i="1" dirty="0">
                <a:solidFill>
                  <a:srgbClr val="FF0000"/>
                </a:solidFill>
              </a:rPr>
              <a:t>память без границ.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6984776" cy="1470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МАДОУ «Детский сад №14»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г.Березники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63688" y="4472538"/>
            <a:ext cx="6400800" cy="1213118"/>
          </a:xfrm>
        </p:spPr>
        <p:txBody>
          <a:bodyPr>
            <a:normAutofit fontScale="47500" lnSpcReduction="20000"/>
          </a:bodyPr>
          <a:lstStyle/>
          <a:p>
            <a:pPr algn="r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Грязнова Елена Борисовна 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93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nkcertificates.net/wp-content/uploads/2017/10/blue-template-award-certificate-border-pdf-1024x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4265" y="-1162642"/>
            <a:ext cx="677546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россия\самообразование\эйдетика и мнемотехника\000d441c-b3ef2b6b\Слайд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476672"/>
            <a:ext cx="748883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88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nkcertificates.net/wp-content/uploads/2017/10/blue-template-award-certificate-border-pdf-1024x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4265" y="-1162642"/>
            <a:ext cx="677546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россия\самообразование\эйдетика и мнемотехника\000d441c-b3ef2b6b\Слайд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04664"/>
            <a:ext cx="768085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926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nkcertificates.net/wp-content/uploads/2017/10/blue-template-award-certificate-border-pdf-1024x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4265" y="-1162642"/>
            <a:ext cx="677546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россия\самообразование\эйдетика и мнемотехника\000d441c-b3ef2b6b\Слайд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76672"/>
            <a:ext cx="7392821" cy="584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25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nkcertificates.net/wp-content/uploads/2017/10/blue-template-award-certificate-border-pdf-1024x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4265" y="-1162642"/>
            <a:ext cx="677546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россия\самообразование\эйдетика и мнемотехника\000d441c-b3ef2b6b\Слайд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2" y="476672"/>
            <a:ext cx="754833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580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nkcertificates.net/wp-content/uploads/2017/10/blue-template-award-certificate-border-pdf-1024x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4265" y="-1162642"/>
            <a:ext cx="677546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D:\россия\самообразование\эйдетика и мнемотехника\000d441c-b3ef2b6b\Слайд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58754"/>
            <a:ext cx="7560840" cy="547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607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nkcertificates.net/wp-content/uploads/2017/10/blue-template-award-certificate-border-pdf-1024x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4265" y="-1162642"/>
            <a:ext cx="677546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D:\россия\самообразование\эйдетика и мнемотехника\000d441c-b3ef2b6b\Слайд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58754"/>
            <a:ext cx="7560840" cy="547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99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nkcertificates.net/wp-content/uploads/2017/10/blue-template-award-certificate-border-pdf-1024x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4265" y="-1162642"/>
            <a:ext cx="677546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D:\россия\самообразование\эйдетика и мнемотехника\000d441c-b3ef2b6b\Слайд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548680"/>
            <a:ext cx="739282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312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nkcertificates.net/wp-content/uploads/2017/10/blue-template-award-certificate-border-pdf-1024x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4265" y="-1162642"/>
            <a:ext cx="677546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8" y="620688"/>
            <a:ext cx="7200800" cy="547260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и упражнения по </a:t>
            </a:r>
            <a:r>
              <a:rPr lang="ru-RU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мнемотехнологии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продолжают и дополняют эйдетику:</a:t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«Чтение письма по рисунку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«Цепочка слов»,</a:t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«Кто больше запомнит слов»</a:t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«10 слов» и т.п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«Что изменилось?», «Чего не стало?»</a:t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«Кто ушёл?»</a:t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«Кто позвал</a:t>
            </a: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«Развесим и соберём слова»</a:t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«Парные открытки»</a:t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«Узнай на ощупь»</a:t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«Чудесный мешочек»</a:t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«Узнай на вкус» и другие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0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nkcertificates.net/wp-content/uploads/2017/10/blue-template-award-certificate-border-pdf-1024x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4267" y="-1184267"/>
            <a:ext cx="677546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8" y="620688"/>
            <a:ext cx="7200800" cy="5472608"/>
          </a:xfrm>
        </p:spPr>
        <p:txBody>
          <a:bodyPr>
            <a:normAutofit/>
          </a:bodyPr>
          <a:lstStyle/>
          <a:p>
            <a:pPr lvl="0" algn="l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3588" y="727598"/>
            <a:ext cx="7416824" cy="294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Вывод: эйдетика и </a:t>
            </a:r>
            <a:r>
              <a:rPr lang="ru-RU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мнемотехнология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ru-RU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взаимо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дополняемые технологии, которые направленны на познавательно-речевое развитие ребенка. Начинать учить детей работать с этими технологиями оптимально не раньше 3- 4 лет. </a:t>
            </a:r>
            <a:endParaRPr lang="ru-RU" sz="2000" dirty="0" smtClean="0">
              <a:solidFill>
                <a:srgbClr val="0070C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effectLst/>
                <a:latin typeface="Monotype Corsiva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Monotype Corsiva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Monotype Corsiva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7410" name="Picture 2" descr="D:\россия\самообразование\эйдетика и мнемотехника\000d441c-b3ef2b6b\Слайд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12222" r="13833" b="9334"/>
          <a:stretch/>
        </p:blipFill>
        <p:spPr bwMode="auto">
          <a:xfrm>
            <a:off x="2450408" y="2636912"/>
            <a:ext cx="4243184" cy="34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38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nkcertificates.net/wp-content/uploads/2017/10/blue-template-award-certificate-border-pdf-1024x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4265" y="-1162642"/>
            <a:ext cx="677546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200800" cy="576064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формирование понимания педагогами системы работы по эйдетике и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мнемотехники.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08920"/>
            <a:ext cx="626469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2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nkcertificates.net/wp-content/uploads/2017/10/blue-template-award-certificate-border-pdf-1024x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4265" y="-1162642"/>
            <a:ext cx="677546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6984776" cy="532859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Эйдос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с греческого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слова «образ» 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«Мнемоника» -  техника 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запоминания.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 две технологии дополняют друг друга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2418759" cy="2418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49" y="4221088"/>
            <a:ext cx="5532093" cy="1988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9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nkcertificates.net/wp-content/uploads/2017/10/blue-template-award-certificate-border-pdf-1024x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184265" y="-1162642"/>
            <a:ext cx="677546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44816" cy="86895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Почему эйдетика и мнемотехника?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899592" y="1411022"/>
            <a:ext cx="7348445" cy="4867627"/>
            <a:chOff x="899592" y="1411022"/>
            <a:chExt cx="7348445" cy="4867627"/>
          </a:xfrm>
        </p:grpSpPr>
        <p:sp>
          <p:nvSpPr>
            <p:cNvPr id="4" name="Блок-схема: перфолента 3"/>
            <p:cNvSpPr/>
            <p:nvPr/>
          </p:nvSpPr>
          <p:spPr>
            <a:xfrm>
              <a:off x="1835694" y="1411022"/>
              <a:ext cx="5472608" cy="1656184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Эйдетика и мнемотехника</a:t>
              </a:r>
              <a:endPara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Стрелка вверх 4"/>
            <p:cNvSpPr/>
            <p:nvPr/>
          </p:nvSpPr>
          <p:spPr>
            <a:xfrm flipV="1">
              <a:off x="1893791" y="3121326"/>
              <a:ext cx="288032" cy="57606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верх 8"/>
            <p:cNvSpPr/>
            <p:nvPr/>
          </p:nvSpPr>
          <p:spPr>
            <a:xfrm flipV="1">
              <a:off x="4139950" y="3121327"/>
              <a:ext cx="288032" cy="57606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верх 9"/>
            <p:cNvSpPr/>
            <p:nvPr/>
          </p:nvSpPr>
          <p:spPr>
            <a:xfrm flipV="1">
              <a:off x="6562235" y="3121326"/>
              <a:ext cx="288032" cy="57606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23982" y="3861048"/>
              <a:ext cx="2232248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Развиваются оба полушария головного мозга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40743" y="3861048"/>
              <a:ext cx="2232248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Концентрируют память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85495" y="3861048"/>
              <a:ext cx="2232248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Развивают  технику запоминания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авая фигурная скобка 6"/>
            <p:cNvSpPr/>
            <p:nvPr/>
          </p:nvSpPr>
          <p:spPr>
            <a:xfrm rot="5400000">
              <a:off x="4032507" y="1440010"/>
              <a:ext cx="1188133" cy="7182338"/>
            </a:xfrm>
            <a:prstGeom prst="righ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99592" y="5846604"/>
              <a:ext cx="7348445" cy="4320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итоге у ребенка развиты: беглость, гибкость и оригинальность</a:t>
              </a:r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96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nkcertificates.net/wp-content/uploads/2017/10/blue-template-award-certificate-border-pdf-1024x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4265" y="-1162642"/>
            <a:ext cx="677546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128792" cy="568863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 Эйдетики: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зрительной прорисовки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ребенку предлагается картинка, на которой нужно найти спрятанную цифру. Она может быть изображена в различном положении и иметь нестандартные размеры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мысленной прорисовки: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мысленно представить что он играет с большим количеством мячей того цвета, который он не может запомнить, мысленно выложить цифру которую учите из конфет и т.д.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mama.neolove.ru/images/u/527ca22bc8f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50" y="2611799"/>
            <a:ext cx="4341495" cy="159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01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nkcertificates.net/wp-content/uploads/2017/10/blue-template-award-certificate-border-pdf-1024x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4265" y="-1162642"/>
            <a:ext cx="677546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48680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just"/>
            <a:r>
              <a:rPr lang="ru-RU" sz="19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 мнемотехники:</a:t>
            </a:r>
            <a:endParaRPr lang="ru-RU" sz="1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«</a:t>
            </a:r>
            <a:r>
              <a:rPr lang="ru-RU" sz="1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крокирования</a:t>
            </a:r>
            <a:r>
              <a:rPr lang="ru-RU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r>
              <a:rPr lang="ru-RU" sz="1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использование чертежей, схем, набросков, зарисовок. Также используются </a:t>
            </a:r>
            <a:r>
              <a:rPr lang="ru-RU" sz="19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1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коллажи.</a:t>
            </a:r>
          </a:p>
          <a:p>
            <a:pPr algn="just"/>
            <a:r>
              <a:rPr lang="ru-RU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эйдетизма:</a:t>
            </a:r>
            <a:r>
              <a:rPr lang="ru-RU" sz="1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этот метод заключается в образном мышлении, умении воспроизвести в своей памяти яркие образы, действия с ними. В своей работе можно использовать такие игры, как «</a:t>
            </a:r>
            <a:r>
              <a:rPr lang="ru-RU" sz="19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Объяснялки</a:t>
            </a:r>
            <a:r>
              <a:rPr lang="ru-RU" sz="1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»- дети объясняют значение слова, как они его понимают, «На что похожи» - детям показывают картинку, например,              а дети воображают, что это может быть.</a:t>
            </a:r>
          </a:p>
          <a:p>
            <a:pPr algn="just"/>
            <a:r>
              <a:rPr lang="ru-RU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ассоциативных цепочек</a:t>
            </a:r>
            <a:r>
              <a:rPr lang="ru-RU" sz="1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он заключается в том, что дети из предложенных слов или набора картинок составляют рассказ – «чепуху», они как бы дурачатся и в такой игре быстро запоминают цепочку слов. Например, слова:     птичка, мяч, листок, котенок и т.д. С этими словами придумываем рассказ "Птичка играет в мяч, мяч обмахивается листочком, листок укусил котенка и т.д." На первый взгляд нам кажется это полной бессмыслицей, а дети каждое слово ассоциируют с каким-либо действием, местонахождением и т.д. Можно провести игры типа «Чего не стало» и «Путаница</a:t>
            </a: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8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nkcertificates.net/wp-content/uploads/2017/10/blue-template-award-certificate-border-pdf-1024x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4265" y="-1162642"/>
            <a:ext cx="677546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3586" y="692696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трансформации: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благодаря этому методу мы развиваем мыслительные процессы, фантазию. Например, задание с пластилином, с палочками, с геометрическими фигурами и т.д. Можно использовать такие игры, как «Перевертыши», «Дорисуй-ка»,  «Мартышки», «Новая фигура».</a:t>
            </a:r>
          </a:p>
          <a:p>
            <a:pPr lvl="0" algn="just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Цицерона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этот метод запоминания состоит в том, что игрушки, предметы, картинки или слова расположены (т.е. нарисованы, написаны, разложены и т.д.) на разных уровнях. С помощью этого метода мы решаем не только задачу развития памяти, но и, что очень важно для детей, учим их ориентироваться в пространстве, использовать в своей речи предлоги. Например, игра "Магазин игрушек" - на столе под покрывалом стоит много игрушек, дети   смотрят на них 60 секунд, потом отворачиваются и воспитатель изменяет их расположение.</a:t>
            </a:r>
          </a:p>
          <a:p>
            <a:pPr lvl="0" algn="just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опор: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запоминают при помощи связывания по смыслу определенных слов, звуков, цифр и т.д. Например, игра «Запомни звуки», «Вспомни картинку», «Придумаем мультик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 методы Цицерона и трансформации хорошо подходит современная технология -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3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nkcertificates.net/wp-content/uploads/2017/10/blue-template-award-certificate-border-pdf-1024x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4265" y="-1162642"/>
            <a:ext cx="677546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16824" cy="5904656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D:\россия\самообразование\эйдетика и мнемотехника\000d441c-b3ef2b6b\Слайд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48883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2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nkcertificates.net/wp-content/uploads/2017/10/blue-template-award-certificate-border-pdf-1024x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4265" y="-1162642"/>
            <a:ext cx="677546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россия\самообразование\эйдетика и мнемотехника\000d441c-b3ef2b6b\Слайд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548680"/>
            <a:ext cx="739282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674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Monotype Corsiva</vt:lpstr>
      <vt:lpstr>Times New Roman</vt:lpstr>
      <vt:lpstr>Тема Office</vt:lpstr>
      <vt:lpstr>МАДОУ «Детский сад №14» г.Березники</vt:lpstr>
      <vt:lpstr> Цель: формирование понимания педагогами системы работы по эйдетике и мнемотехники.         </vt:lpstr>
      <vt:lpstr>    «Эйдос» с греческого  слова «образ»  «Мнемоника» -  техника  запоминания.   Эти две технологии дополняют друг друга          </vt:lpstr>
      <vt:lpstr>Почему эйдетика и мнемотехника?</vt:lpstr>
      <vt:lpstr>  Методы Эйдетики:  Метод зрительной прорисовки (ребенку предлагается картинка, на которой нужно найти спрятанную цифру. Она может быть изображена в различном положении и иметь нестандартные размеры.)       Метод мысленной прорисовки:  мысленно представить что он играет с большим количеством мячей того цвета, который он не может запомнить, мысленно выложить цифру которую учите из конфет и т.д.     </vt:lpstr>
      <vt:lpstr>Презентация PowerPoint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Игры и упражнения по мнемотехнологии продолжают и дополняют эйдетику:   «Чтение письма по рисунку»  «Цепочка слов»,  «Кто больше запомнит слов» «10 слов» и т.п. «Что изменилось?», «Чего не стало?» «Кто ушёл?» «Кто позвал?» «Развесим и соберём слова» «Парные открытки» «Узнай на ощупь» «Чудесный мешочек» «Узнай на вкус» и другие.    </vt:lpstr>
      <vt:lpstr>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Yes</cp:lastModifiedBy>
  <cp:revision>13</cp:revision>
  <dcterms:created xsi:type="dcterms:W3CDTF">2019-03-13T06:37:03Z</dcterms:created>
  <dcterms:modified xsi:type="dcterms:W3CDTF">2020-08-13T14:08:36Z</dcterms:modified>
</cp:coreProperties>
</file>